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Relationship Id="rId10" Type="http://schemas.openxmlformats.org/officeDocument/2006/relationships/image" Target="../media/image329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Relationship Id="rId14" Type="http://schemas.openxmlformats.org/officeDocument/2006/relationships/image" Target="../media/image333.png"/><Relationship Id="rId15" Type="http://schemas.openxmlformats.org/officeDocument/2006/relationships/image" Target="../media/image334.png"/><Relationship Id="rId16" Type="http://schemas.openxmlformats.org/officeDocument/2006/relationships/image" Target="../media/image335.png"/><Relationship Id="rId17" Type="http://schemas.openxmlformats.org/officeDocument/2006/relationships/image" Target="../media/image336.png"/><Relationship Id="rId18" Type="http://schemas.openxmlformats.org/officeDocument/2006/relationships/image" Target="../media/image337.png"/><Relationship Id="rId19" Type="http://schemas.openxmlformats.org/officeDocument/2006/relationships/image" Target="../media/image338.png"/><Relationship Id="rId20" Type="http://schemas.openxmlformats.org/officeDocument/2006/relationships/image" Target="../media/image339.png"/><Relationship Id="rId21" Type="http://schemas.openxmlformats.org/officeDocument/2006/relationships/image" Target="../media/image340.png"/><Relationship Id="rId22" Type="http://schemas.openxmlformats.org/officeDocument/2006/relationships/image" Target="../media/image341.png"/><Relationship Id="rId23" Type="http://schemas.openxmlformats.org/officeDocument/2006/relationships/image" Target="../media/image342.png"/><Relationship Id="rId24" Type="http://schemas.openxmlformats.org/officeDocument/2006/relationships/image" Target="../media/image343.png"/><Relationship Id="rId25" Type="http://schemas.openxmlformats.org/officeDocument/2006/relationships/image" Target="../media/image344.png"/><Relationship Id="rId26" Type="http://schemas.openxmlformats.org/officeDocument/2006/relationships/image" Target="../media/image345.png"/><Relationship Id="rId27" Type="http://schemas.openxmlformats.org/officeDocument/2006/relationships/image" Target="../media/image346.png"/><Relationship Id="rId28" Type="http://schemas.openxmlformats.org/officeDocument/2006/relationships/image" Target="../media/image347.png"/><Relationship Id="rId29" Type="http://schemas.openxmlformats.org/officeDocument/2006/relationships/image" Target="../media/image348.png"/><Relationship Id="rId30" Type="http://schemas.openxmlformats.org/officeDocument/2006/relationships/image" Target="../media/image349.png"/><Relationship Id="rId31" Type="http://schemas.openxmlformats.org/officeDocument/2006/relationships/image" Target="../media/image350.png"/><Relationship Id="rId32" Type="http://schemas.openxmlformats.org/officeDocument/2006/relationships/image" Target="../media/image351.png"/><Relationship Id="rId33" Type="http://schemas.openxmlformats.org/officeDocument/2006/relationships/image" Target="../media/image352.png"/><Relationship Id="rId34" Type="http://schemas.openxmlformats.org/officeDocument/2006/relationships/image" Target="../media/image353.png"/><Relationship Id="rId35" Type="http://schemas.openxmlformats.org/officeDocument/2006/relationships/image" Target="../media/image354.png"/><Relationship Id="rId36" Type="http://schemas.openxmlformats.org/officeDocument/2006/relationships/image" Target="../media/image355.png"/><Relationship Id="rId37" Type="http://schemas.openxmlformats.org/officeDocument/2006/relationships/image" Target="../media/image356.png"/><Relationship Id="rId38" Type="http://schemas.openxmlformats.org/officeDocument/2006/relationships/image" Target="../media/image357.png"/><Relationship Id="rId39" Type="http://schemas.openxmlformats.org/officeDocument/2006/relationships/image" Target="../media/image358.png"/><Relationship Id="rId40" Type="http://schemas.openxmlformats.org/officeDocument/2006/relationships/image" Target="../media/image359.png"/><Relationship Id="rId41" Type="http://schemas.openxmlformats.org/officeDocument/2006/relationships/image" Target="../media/image360.png"/><Relationship Id="rId42" Type="http://schemas.openxmlformats.org/officeDocument/2006/relationships/image" Target="../media/image361.png"/><Relationship Id="rId43" Type="http://schemas.openxmlformats.org/officeDocument/2006/relationships/image" Target="../media/image362.png"/><Relationship Id="rId44" Type="http://schemas.openxmlformats.org/officeDocument/2006/relationships/image" Target="../media/image363.png"/><Relationship Id="rId45" Type="http://schemas.openxmlformats.org/officeDocument/2006/relationships/image" Target="../media/image364.png"/><Relationship Id="rId46" Type="http://schemas.openxmlformats.org/officeDocument/2006/relationships/image" Target="../media/image365.png"/><Relationship Id="rId47" Type="http://schemas.openxmlformats.org/officeDocument/2006/relationships/image" Target="../media/image366.png"/><Relationship Id="rId48" Type="http://schemas.openxmlformats.org/officeDocument/2006/relationships/image" Target="../media/image367.png"/><Relationship Id="rId49" Type="http://schemas.openxmlformats.org/officeDocument/2006/relationships/image" Target="../media/image368.png"/><Relationship Id="rId50" Type="http://schemas.openxmlformats.org/officeDocument/2006/relationships/image" Target="../media/image369.png"/><Relationship Id="rId51" Type="http://schemas.openxmlformats.org/officeDocument/2006/relationships/image" Target="../media/image370.png"/><Relationship Id="rId52" Type="http://schemas.openxmlformats.org/officeDocument/2006/relationships/image" Target="../media/image37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Relationship Id="rId4" Type="http://schemas.openxmlformats.org/officeDocument/2006/relationships/image" Target="../media/image374.png"/><Relationship Id="rId5" Type="http://schemas.openxmlformats.org/officeDocument/2006/relationships/image" Target="../media/image375.png"/><Relationship Id="rId6" Type="http://schemas.openxmlformats.org/officeDocument/2006/relationships/image" Target="../media/image376.png"/><Relationship Id="rId7" Type="http://schemas.openxmlformats.org/officeDocument/2006/relationships/image" Target="../media/image377.png"/><Relationship Id="rId8" Type="http://schemas.openxmlformats.org/officeDocument/2006/relationships/image" Target="../media/image378.png"/><Relationship Id="rId9" Type="http://schemas.openxmlformats.org/officeDocument/2006/relationships/image" Target="../media/image379.png"/><Relationship Id="rId10" Type="http://schemas.openxmlformats.org/officeDocument/2006/relationships/image" Target="../media/image380.png"/><Relationship Id="rId11" Type="http://schemas.openxmlformats.org/officeDocument/2006/relationships/image" Target="../media/image381.png"/><Relationship Id="rId12" Type="http://schemas.openxmlformats.org/officeDocument/2006/relationships/image" Target="../media/image382.png"/><Relationship Id="rId13" Type="http://schemas.openxmlformats.org/officeDocument/2006/relationships/image" Target="../media/image383.png"/><Relationship Id="rId14" Type="http://schemas.openxmlformats.org/officeDocument/2006/relationships/image" Target="../media/image384.png"/><Relationship Id="rId15" Type="http://schemas.openxmlformats.org/officeDocument/2006/relationships/image" Target="../media/image385.png"/><Relationship Id="rId16" Type="http://schemas.openxmlformats.org/officeDocument/2006/relationships/image" Target="../media/image386.png"/><Relationship Id="rId17" Type="http://schemas.openxmlformats.org/officeDocument/2006/relationships/image" Target="../media/image387.png"/><Relationship Id="rId18" Type="http://schemas.openxmlformats.org/officeDocument/2006/relationships/image" Target="../media/image388.png"/><Relationship Id="rId19" Type="http://schemas.openxmlformats.org/officeDocument/2006/relationships/image" Target="../media/image389.png"/><Relationship Id="rId20" Type="http://schemas.openxmlformats.org/officeDocument/2006/relationships/image" Target="../media/image390.png"/><Relationship Id="rId21" Type="http://schemas.openxmlformats.org/officeDocument/2006/relationships/image" Target="../media/image391.png"/><Relationship Id="rId22" Type="http://schemas.openxmlformats.org/officeDocument/2006/relationships/image" Target="../media/image392.png"/><Relationship Id="rId23" Type="http://schemas.openxmlformats.org/officeDocument/2006/relationships/image" Target="../media/image393.png"/><Relationship Id="rId24" Type="http://schemas.openxmlformats.org/officeDocument/2006/relationships/image" Target="../media/image394.png"/><Relationship Id="rId25" Type="http://schemas.openxmlformats.org/officeDocument/2006/relationships/image" Target="../media/image395.png"/><Relationship Id="rId26" Type="http://schemas.openxmlformats.org/officeDocument/2006/relationships/image" Target="../media/image396.png"/><Relationship Id="rId27" Type="http://schemas.openxmlformats.org/officeDocument/2006/relationships/image" Target="../media/image397.png"/><Relationship Id="rId28" Type="http://schemas.openxmlformats.org/officeDocument/2006/relationships/image" Target="../media/image398.png"/><Relationship Id="rId29" Type="http://schemas.openxmlformats.org/officeDocument/2006/relationships/image" Target="../media/image399.png"/><Relationship Id="rId30" Type="http://schemas.openxmlformats.org/officeDocument/2006/relationships/image" Target="../media/image400.png"/><Relationship Id="rId31" Type="http://schemas.openxmlformats.org/officeDocument/2006/relationships/image" Target="../media/image401.png"/><Relationship Id="rId32" Type="http://schemas.openxmlformats.org/officeDocument/2006/relationships/image" Target="../media/image402.png"/><Relationship Id="rId33" Type="http://schemas.openxmlformats.org/officeDocument/2006/relationships/image" Target="../media/image403.png"/><Relationship Id="rId34" Type="http://schemas.openxmlformats.org/officeDocument/2006/relationships/image" Target="../media/image404.png"/><Relationship Id="rId35" Type="http://schemas.openxmlformats.org/officeDocument/2006/relationships/image" Target="../media/image405.png"/><Relationship Id="rId36" Type="http://schemas.openxmlformats.org/officeDocument/2006/relationships/image" Target="../media/image406.png"/><Relationship Id="rId37" Type="http://schemas.openxmlformats.org/officeDocument/2006/relationships/image" Target="../media/image407.png"/><Relationship Id="rId38" Type="http://schemas.openxmlformats.org/officeDocument/2006/relationships/image" Target="../media/image408.png"/><Relationship Id="rId39" Type="http://schemas.openxmlformats.org/officeDocument/2006/relationships/image" Target="../media/image409.png"/><Relationship Id="rId40" Type="http://schemas.openxmlformats.org/officeDocument/2006/relationships/image" Target="../media/image410.png"/><Relationship Id="rId41" Type="http://schemas.openxmlformats.org/officeDocument/2006/relationships/image" Target="../media/image411.png"/><Relationship Id="rId42" Type="http://schemas.openxmlformats.org/officeDocument/2006/relationships/image" Target="../media/image412.png"/><Relationship Id="rId43" Type="http://schemas.openxmlformats.org/officeDocument/2006/relationships/image" Target="../media/image413.png"/><Relationship Id="rId44" Type="http://schemas.openxmlformats.org/officeDocument/2006/relationships/image" Target="../media/image414.png"/><Relationship Id="rId45" Type="http://schemas.openxmlformats.org/officeDocument/2006/relationships/image" Target="../media/image415.png"/><Relationship Id="rId46" Type="http://schemas.openxmlformats.org/officeDocument/2006/relationships/image" Target="../media/image416.png"/><Relationship Id="rId47" Type="http://schemas.openxmlformats.org/officeDocument/2006/relationships/image" Target="../media/image417.png"/><Relationship Id="rId48" Type="http://schemas.openxmlformats.org/officeDocument/2006/relationships/image" Target="../media/image41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9.png"/><Relationship Id="rId3" Type="http://schemas.openxmlformats.org/officeDocument/2006/relationships/image" Target="../media/image420.png"/><Relationship Id="rId4" Type="http://schemas.openxmlformats.org/officeDocument/2006/relationships/image" Target="../media/image421.png"/><Relationship Id="rId5" Type="http://schemas.openxmlformats.org/officeDocument/2006/relationships/image" Target="../media/image422.png"/><Relationship Id="rId6" Type="http://schemas.openxmlformats.org/officeDocument/2006/relationships/image" Target="../media/image423.png"/><Relationship Id="rId7" Type="http://schemas.openxmlformats.org/officeDocument/2006/relationships/image" Target="../media/image424.png"/><Relationship Id="rId8" Type="http://schemas.openxmlformats.org/officeDocument/2006/relationships/image" Target="../media/image425.png"/><Relationship Id="rId9" Type="http://schemas.openxmlformats.org/officeDocument/2006/relationships/image" Target="../media/image426.png"/><Relationship Id="rId10" Type="http://schemas.openxmlformats.org/officeDocument/2006/relationships/image" Target="../media/image427.png"/><Relationship Id="rId11" Type="http://schemas.openxmlformats.org/officeDocument/2006/relationships/image" Target="../media/image428.png"/><Relationship Id="rId12" Type="http://schemas.openxmlformats.org/officeDocument/2006/relationships/image" Target="../media/image429.png"/><Relationship Id="rId13" Type="http://schemas.openxmlformats.org/officeDocument/2006/relationships/image" Target="../media/image430.png"/><Relationship Id="rId14" Type="http://schemas.openxmlformats.org/officeDocument/2006/relationships/image" Target="../media/image431.png"/><Relationship Id="rId15" Type="http://schemas.openxmlformats.org/officeDocument/2006/relationships/image" Target="../media/image432.png"/><Relationship Id="rId16" Type="http://schemas.openxmlformats.org/officeDocument/2006/relationships/image" Target="../media/image433.png"/><Relationship Id="rId17" Type="http://schemas.openxmlformats.org/officeDocument/2006/relationships/image" Target="../media/image434.png"/><Relationship Id="rId18" Type="http://schemas.openxmlformats.org/officeDocument/2006/relationships/image" Target="../media/image435.png"/><Relationship Id="rId19" Type="http://schemas.openxmlformats.org/officeDocument/2006/relationships/image" Target="../media/image436.png"/><Relationship Id="rId20" Type="http://schemas.openxmlformats.org/officeDocument/2006/relationships/image" Target="../media/image437.png"/><Relationship Id="rId21" Type="http://schemas.openxmlformats.org/officeDocument/2006/relationships/image" Target="../media/image438.png"/><Relationship Id="rId22" Type="http://schemas.openxmlformats.org/officeDocument/2006/relationships/image" Target="../media/image439.png"/><Relationship Id="rId23" Type="http://schemas.openxmlformats.org/officeDocument/2006/relationships/image" Target="../media/image440.png"/><Relationship Id="rId24" Type="http://schemas.openxmlformats.org/officeDocument/2006/relationships/image" Target="../media/image441.png"/><Relationship Id="rId25" Type="http://schemas.openxmlformats.org/officeDocument/2006/relationships/image" Target="../media/image442.png"/><Relationship Id="rId26" Type="http://schemas.openxmlformats.org/officeDocument/2006/relationships/image" Target="../media/image443.png"/><Relationship Id="rId27" Type="http://schemas.openxmlformats.org/officeDocument/2006/relationships/image" Target="../media/image444.png"/><Relationship Id="rId28" Type="http://schemas.openxmlformats.org/officeDocument/2006/relationships/image" Target="../media/image44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6.png"/><Relationship Id="rId3" Type="http://schemas.openxmlformats.org/officeDocument/2006/relationships/image" Target="../media/image447.png"/><Relationship Id="rId4" Type="http://schemas.openxmlformats.org/officeDocument/2006/relationships/image" Target="../media/image448.png"/><Relationship Id="rId5" Type="http://schemas.openxmlformats.org/officeDocument/2006/relationships/image" Target="../media/image449.png"/><Relationship Id="rId6" Type="http://schemas.openxmlformats.org/officeDocument/2006/relationships/image" Target="../media/image450.png"/><Relationship Id="rId7" Type="http://schemas.openxmlformats.org/officeDocument/2006/relationships/image" Target="../media/image451.png"/><Relationship Id="rId8" Type="http://schemas.openxmlformats.org/officeDocument/2006/relationships/image" Target="../media/image452.png"/><Relationship Id="rId9" Type="http://schemas.openxmlformats.org/officeDocument/2006/relationships/image" Target="../media/image453.png"/><Relationship Id="rId10" Type="http://schemas.openxmlformats.org/officeDocument/2006/relationships/image" Target="../media/image454.png"/><Relationship Id="rId11" Type="http://schemas.openxmlformats.org/officeDocument/2006/relationships/image" Target="../media/image455.png"/><Relationship Id="rId12" Type="http://schemas.openxmlformats.org/officeDocument/2006/relationships/image" Target="../media/image456.png"/><Relationship Id="rId13" Type="http://schemas.openxmlformats.org/officeDocument/2006/relationships/image" Target="../media/image457.png"/><Relationship Id="rId14" Type="http://schemas.openxmlformats.org/officeDocument/2006/relationships/image" Target="../media/image458.png"/><Relationship Id="rId15" Type="http://schemas.openxmlformats.org/officeDocument/2006/relationships/image" Target="../media/image459.png"/><Relationship Id="rId16" Type="http://schemas.openxmlformats.org/officeDocument/2006/relationships/image" Target="../media/image460.png"/><Relationship Id="rId17" Type="http://schemas.openxmlformats.org/officeDocument/2006/relationships/image" Target="../media/image461.png"/><Relationship Id="rId18" Type="http://schemas.openxmlformats.org/officeDocument/2006/relationships/image" Target="../media/image462.png"/><Relationship Id="rId19" Type="http://schemas.openxmlformats.org/officeDocument/2006/relationships/image" Target="../media/image463.png"/><Relationship Id="rId20" Type="http://schemas.openxmlformats.org/officeDocument/2006/relationships/image" Target="../media/image464.png"/><Relationship Id="rId21" Type="http://schemas.openxmlformats.org/officeDocument/2006/relationships/image" Target="../media/image465.png"/><Relationship Id="rId22" Type="http://schemas.openxmlformats.org/officeDocument/2006/relationships/image" Target="../media/image466.png"/><Relationship Id="rId23" Type="http://schemas.openxmlformats.org/officeDocument/2006/relationships/image" Target="../media/image467.png"/><Relationship Id="rId24" Type="http://schemas.openxmlformats.org/officeDocument/2006/relationships/image" Target="../media/image468.png"/><Relationship Id="rId25" Type="http://schemas.openxmlformats.org/officeDocument/2006/relationships/image" Target="../media/image469.png"/><Relationship Id="rId26" Type="http://schemas.openxmlformats.org/officeDocument/2006/relationships/image" Target="../media/image470.png"/><Relationship Id="rId27" Type="http://schemas.openxmlformats.org/officeDocument/2006/relationships/image" Target="../media/image471.png"/><Relationship Id="rId28" Type="http://schemas.openxmlformats.org/officeDocument/2006/relationships/image" Target="../media/image472.png"/><Relationship Id="rId29" Type="http://schemas.openxmlformats.org/officeDocument/2006/relationships/image" Target="../media/image473.png"/><Relationship Id="rId30" Type="http://schemas.openxmlformats.org/officeDocument/2006/relationships/image" Target="../media/image474.png"/><Relationship Id="rId31" Type="http://schemas.openxmlformats.org/officeDocument/2006/relationships/image" Target="../media/image475.png"/><Relationship Id="rId32" Type="http://schemas.openxmlformats.org/officeDocument/2006/relationships/image" Target="../media/image476.png"/><Relationship Id="rId33" Type="http://schemas.openxmlformats.org/officeDocument/2006/relationships/image" Target="../media/image477.png"/><Relationship Id="rId34" Type="http://schemas.openxmlformats.org/officeDocument/2006/relationships/image" Target="../media/image478.png"/><Relationship Id="rId35" Type="http://schemas.openxmlformats.org/officeDocument/2006/relationships/image" Target="../media/image479.png"/><Relationship Id="rId36" Type="http://schemas.openxmlformats.org/officeDocument/2006/relationships/image" Target="../media/image480.png"/><Relationship Id="rId37" Type="http://schemas.openxmlformats.org/officeDocument/2006/relationships/image" Target="../media/image481.png"/><Relationship Id="rId38" Type="http://schemas.openxmlformats.org/officeDocument/2006/relationships/image" Target="../media/image48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3.png"/><Relationship Id="rId3" Type="http://schemas.openxmlformats.org/officeDocument/2006/relationships/image" Target="../media/image484.png"/><Relationship Id="rId4" Type="http://schemas.openxmlformats.org/officeDocument/2006/relationships/image" Target="../media/image485.png"/><Relationship Id="rId5" Type="http://schemas.openxmlformats.org/officeDocument/2006/relationships/image" Target="../media/image486.png"/><Relationship Id="rId6" Type="http://schemas.openxmlformats.org/officeDocument/2006/relationships/image" Target="../media/image487.png"/><Relationship Id="rId7" Type="http://schemas.openxmlformats.org/officeDocument/2006/relationships/image" Target="../media/image488.png"/><Relationship Id="rId8" Type="http://schemas.openxmlformats.org/officeDocument/2006/relationships/image" Target="../media/image489.png"/><Relationship Id="rId9" Type="http://schemas.openxmlformats.org/officeDocument/2006/relationships/image" Target="../media/image490.png"/><Relationship Id="rId10" Type="http://schemas.openxmlformats.org/officeDocument/2006/relationships/image" Target="../media/image491.png"/><Relationship Id="rId11" Type="http://schemas.openxmlformats.org/officeDocument/2006/relationships/image" Target="../media/image492.png"/><Relationship Id="rId12" Type="http://schemas.openxmlformats.org/officeDocument/2006/relationships/image" Target="../media/image493.png"/><Relationship Id="rId13" Type="http://schemas.openxmlformats.org/officeDocument/2006/relationships/image" Target="../media/image494.png"/><Relationship Id="rId14" Type="http://schemas.openxmlformats.org/officeDocument/2006/relationships/image" Target="../media/image495.png"/><Relationship Id="rId15" Type="http://schemas.openxmlformats.org/officeDocument/2006/relationships/image" Target="../media/image496.png"/><Relationship Id="rId16" Type="http://schemas.openxmlformats.org/officeDocument/2006/relationships/image" Target="../media/image497.png"/><Relationship Id="rId17" Type="http://schemas.openxmlformats.org/officeDocument/2006/relationships/image" Target="../media/image498.png"/><Relationship Id="rId18" Type="http://schemas.openxmlformats.org/officeDocument/2006/relationships/image" Target="../media/image499.png"/><Relationship Id="rId19" Type="http://schemas.openxmlformats.org/officeDocument/2006/relationships/image" Target="../media/image500.png"/><Relationship Id="rId20" Type="http://schemas.openxmlformats.org/officeDocument/2006/relationships/image" Target="../media/image501.png"/><Relationship Id="rId21" Type="http://schemas.openxmlformats.org/officeDocument/2006/relationships/image" Target="../media/image502.png"/><Relationship Id="rId22" Type="http://schemas.openxmlformats.org/officeDocument/2006/relationships/image" Target="../media/image503.png"/><Relationship Id="rId23" Type="http://schemas.openxmlformats.org/officeDocument/2006/relationships/image" Target="../media/image504.png"/><Relationship Id="rId24" Type="http://schemas.openxmlformats.org/officeDocument/2006/relationships/image" Target="../media/image505.png"/><Relationship Id="rId25" Type="http://schemas.openxmlformats.org/officeDocument/2006/relationships/image" Target="../media/image506.png"/><Relationship Id="rId26" Type="http://schemas.openxmlformats.org/officeDocument/2006/relationships/image" Target="../media/image507.png"/><Relationship Id="rId27" Type="http://schemas.openxmlformats.org/officeDocument/2006/relationships/image" Target="../media/image508.png"/><Relationship Id="rId28" Type="http://schemas.openxmlformats.org/officeDocument/2006/relationships/image" Target="../media/image509.png"/><Relationship Id="rId29" Type="http://schemas.openxmlformats.org/officeDocument/2006/relationships/image" Target="../media/image510.png"/><Relationship Id="rId30" Type="http://schemas.openxmlformats.org/officeDocument/2006/relationships/image" Target="../media/image511.png"/><Relationship Id="rId31" Type="http://schemas.openxmlformats.org/officeDocument/2006/relationships/image" Target="../media/image51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3.png"/><Relationship Id="rId3" Type="http://schemas.openxmlformats.org/officeDocument/2006/relationships/image" Target="../media/image514.png"/><Relationship Id="rId4" Type="http://schemas.openxmlformats.org/officeDocument/2006/relationships/image" Target="../media/image515.png"/><Relationship Id="rId5" Type="http://schemas.openxmlformats.org/officeDocument/2006/relationships/image" Target="../media/image516.png"/><Relationship Id="rId6" Type="http://schemas.openxmlformats.org/officeDocument/2006/relationships/image" Target="../media/image517.png"/><Relationship Id="rId7" Type="http://schemas.openxmlformats.org/officeDocument/2006/relationships/image" Target="../media/image518.png"/><Relationship Id="rId8" Type="http://schemas.openxmlformats.org/officeDocument/2006/relationships/image" Target="../media/image519.png"/><Relationship Id="rId9" Type="http://schemas.openxmlformats.org/officeDocument/2006/relationships/image" Target="../media/image520.png"/><Relationship Id="rId10" Type="http://schemas.openxmlformats.org/officeDocument/2006/relationships/image" Target="../media/image521.png"/><Relationship Id="rId11" Type="http://schemas.openxmlformats.org/officeDocument/2006/relationships/image" Target="../media/image522.png"/><Relationship Id="rId12" Type="http://schemas.openxmlformats.org/officeDocument/2006/relationships/image" Target="../media/image523.png"/><Relationship Id="rId13" Type="http://schemas.openxmlformats.org/officeDocument/2006/relationships/image" Target="../media/image524.png"/><Relationship Id="rId14" Type="http://schemas.openxmlformats.org/officeDocument/2006/relationships/image" Target="../media/image525.png"/><Relationship Id="rId15" Type="http://schemas.openxmlformats.org/officeDocument/2006/relationships/image" Target="../media/image526.png"/><Relationship Id="rId16" Type="http://schemas.openxmlformats.org/officeDocument/2006/relationships/image" Target="../media/image527.png"/><Relationship Id="rId17" Type="http://schemas.openxmlformats.org/officeDocument/2006/relationships/image" Target="../media/image528.png"/><Relationship Id="rId18" Type="http://schemas.openxmlformats.org/officeDocument/2006/relationships/image" Target="../media/image529.png"/><Relationship Id="rId19" Type="http://schemas.openxmlformats.org/officeDocument/2006/relationships/image" Target="../media/image530.png"/><Relationship Id="rId20" Type="http://schemas.openxmlformats.org/officeDocument/2006/relationships/image" Target="../media/image531.png"/><Relationship Id="rId21" Type="http://schemas.openxmlformats.org/officeDocument/2006/relationships/image" Target="../media/image532.png"/><Relationship Id="rId22" Type="http://schemas.openxmlformats.org/officeDocument/2006/relationships/image" Target="../media/image533.png"/><Relationship Id="rId23" Type="http://schemas.openxmlformats.org/officeDocument/2006/relationships/image" Target="../media/image534.png"/><Relationship Id="rId24" Type="http://schemas.openxmlformats.org/officeDocument/2006/relationships/image" Target="../media/image535.png"/><Relationship Id="rId25" Type="http://schemas.openxmlformats.org/officeDocument/2006/relationships/image" Target="../media/image536.png"/><Relationship Id="rId26" Type="http://schemas.openxmlformats.org/officeDocument/2006/relationships/image" Target="../media/image537.png"/><Relationship Id="rId27" Type="http://schemas.openxmlformats.org/officeDocument/2006/relationships/image" Target="../media/image538.png"/><Relationship Id="rId28" Type="http://schemas.openxmlformats.org/officeDocument/2006/relationships/image" Target="../media/image539.png"/><Relationship Id="rId29" Type="http://schemas.openxmlformats.org/officeDocument/2006/relationships/image" Target="../media/image540.png"/><Relationship Id="rId30" Type="http://schemas.openxmlformats.org/officeDocument/2006/relationships/image" Target="../media/image541.png"/><Relationship Id="rId31" Type="http://schemas.openxmlformats.org/officeDocument/2006/relationships/image" Target="../media/image54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3.png"/><Relationship Id="rId3" Type="http://schemas.openxmlformats.org/officeDocument/2006/relationships/image" Target="../media/image544.png"/><Relationship Id="rId4" Type="http://schemas.openxmlformats.org/officeDocument/2006/relationships/image" Target="../media/image545.png"/><Relationship Id="rId5" Type="http://schemas.openxmlformats.org/officeDocument/2006/relationships/image" Target="../media/image546.png"/><Relationship Id="rId6" Type="http://schemas.openxmlformats.org/officeDocument/2006/relationships/image" Target="../media/image547.png"/><Relationship Id="rId7" Type="http://schemas.openxmlformats.org/officeDocument/2006/relationships/image" Target="../media/image548.png"/><Relationship Id="rId8" Type="http://schemas.openxmlformats.org/officeDocument/2006/relationships/image" Target="../media/image549.png"/><Relationship Id="rId9" Type="http://schemas.openxmlformats.org/officeDocument/2006/relationships/image" Target="../media/image550.png"/><Relationship Id="rId10" Type="http://schemas.openxmlformats.org/officeDocument/2006/relationships/image" Target="../media/image551.png"/><Relationship Id="rId11" Type="http://schemas.openxmlformats.org/officeDocument/2006/relationships/image" Target="../media/image552.png"/><Relationship Id="rId12" Type="http://schemas.openxmlformats.org/officeDocument/2006/relationships/image" Target="../media/image553.png"/><Relationship Id="rId13" Type="http://schemas.openxmlformats.org/officeDocument/2006/relationships/image" Target="../media/image554.png"/><Relationship Id="rId14" Type="http://schemas.openxmlformats.org/officeDocument/2006/relationships/image" Target="../media/image555.png"/><Relationship Id="rId15" Type="http://schemas.openxmlformats.org/officeDocument/2006/relationships/image" Target="../media/image556.png"/><Relationship Id="rId16" Type="http://schemas.openxmlformats.org/officeDocument/2006/relationships/image" Target="../media/image557.png"/><Relationship Id="rId17" Type="http://schemas.openxmlformats.org/officeDocument/2006/relationships/image" Target="../media/image558.png"/><Relationship Id="rId18" Type="http://schemas.openxmlformats.org/officeDocument/2006/relationships/image" Target="../media/image559.png"/><Relationship Id="rId19" Type="http://schemas.openxmlformats.org/officeDocument/2006/relationships/image" Target="../media/image560.png"/><Relationship Id="rId20" Type="http://schemas.openxmlformats.org/officeDocument/2006/relationships/image" Target="../media/image561.png"/><Relationship Id="rId21" Type="http://schemas.openxmlformats.org/officeDocument/2006/relationships/image" Target="../media/image562.png"/><Relationship Id="rId22" Type="http://schemas.openxmlformats.org/officeDocument/2006/relationships/image" Target="../media/image563.png"/><Relationship Id="rId23" Type="http://schemas.openxmlformats.org/officeDocument/2006/relationships/image" Target="../media/image564.png"/><Relationship Id="rId24" Type="http://schemas.openxmlformats.org/officeDocument/2006/relationships/image" Target="../media/image565.png"/><Relationship Id="rId25" Type="http://schemas.openxmlformats.org/officeDocument/2006/relationships/image" Target="../media/image566.png"/><Relationship Id="rId26" Type="http://schemas.openxmlformats.org/officeDocument/2006/relationships/image" Target="../media/image567.png"/><Relationship Id="rId27" Type="http://schemas.openxmlformats.org/officeDocument/2006/relationships/image" Target="../media/image568.png"/><Relationship Id="rId28" Type="http://schemas.openxmlformats.org/officeDocument/2006/relationships/image" Target="../media/image569.png"/><Relationship Id="rId29" Type="http://schemas.openxmlformats.org/officeDocument/2006/relationships/image" Target="../media/image570.png"/><Relationship Id="rId30" Type="http://schemas.openxmlformats.org/officeDocument/2006/relationships/image" Target="../media/image571.png"/><Relationship Id="rId31" Type="http://schemas.openxmlformats.org/officeDocument/2006/relationships/image" Target="../media/image57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3.png"/><Relationship Id="rId3" Type="http://schemas.openxmlformats.org/officeDocument/2006/relationships/image" Target="../media/image574.png"/><Relationship Id="rId4" Type="http://schemas.openxmlformats.org/officeDocument/2006/relationships/image" Target="../media/image575.png"/><Relationship Id="rId5" Type="http://schemas.openxmlformats.org/officeDocument/2006/relationships/image" Target="../media/image576.png"/><Relationship Id="rId6" Type="http://schemas.openxmlformats.org/officeDocument/2006/relationships/image" Target="../media/image577.png"/><Relationship Id="rId7" Type="http://schemas.openxmlformats.org/officeDocument/2006/relationships/image" Target="../media/image578.png"/><Relationship Id="rId8" Type="http://schemas.openxmlformats.org/officeDocument/2006/relationships/image" Target="../media/image579.png"/><Relationship Id="rId9" Type="http://schemas.openxmlformats.org/officeDocument/2006/relationships/image" Target="../media/image580.png"/><Relationship Id="rId10" Type="http://schemas.openxmlformats.org/officeDocument/2006/relationships/image" Target="../media/image581.png"/><Relationship Id="rId11" Type="http://schemas.openxmlformats.org/officeDocument/2006/relationships/image" Target="../media/image582.png"/><Relationship Id="rId12" Type="http://schemas.openxmlformats.org/officeDocument/2006/relationships/image" Target="../media/image583.png"/><Relationship Id="rId13" Type="http://schemas.openxmlformats.org/officeDocument/2006/relationships/image" Target="../media/image584.png"/><Relationship Id="rId14" Type="http://schemas.openxmlformats.org/officeDocument/2006/relationships/image" Target="../media/image585.png"/><Relationship Id="rId15" Type="http://schemas.openxmlformats.org/officeDocument/2006/relationships/image" Target="../media/image586.png"/><Relationship Id="rId16" Type="http://schemas.openxmlformats.org/officeDocument/2006/relationships/image" Target="../media/image587.png"/><Relationship Id="rId17" Type="http://schemas.openxmlformats.org/officeDocument/2006/relationships/image" Target="../media/image588.png"/><Relationship Id="rId18" Type="http://schemas.openxmlformats.org/officeDocument/2006/relationships/image" Target="../media/image589.png"/><Relationship Id="rId19" Type="http://schemas.openxmlformats.org/officeDocument/2006/relationships/image" Target="../media/image590.png"/><Relationship Id="rId20" Type="http://schemas.openxmlformats.org/officeDocument/2006/relationships/image" Target="../media/image591.png"/><Relationship Id="rId21" Type="http://schemas.openxmlformats.org/officeDocument/2006/relationships/image" Target="../media/image592.png"/><Relationship Id="rId22" Type="http://schemas.openxmlformats.org/officeDocument/2006/relationships/image" Target="../media/image593.png"/><Relationship Id="rId23" Type="http://schemas.openxmlformats.org/officeDocument/2006/relationships/image" Target="../media/image594.png"/><Relationship Id="rId24" Type="http://schemas.openxmlformats.org/officeDocument/2006/relationships/image" Target="../media/image595.png"/><Relationship Id="rId25" Type="http://schemas.openxmlformats.org/officeDocument/2006/relationships/image" Target="../media/image596.png"/><Relationship Id="rId26" Type="http://schemas.openxmlformats.org/officeDocument/2006/relationships/image" Target="../media/image597.png"/><Relationship Id="rId27" Type="http://schemas.openxmlformats.org/officeDocument/2006/relationships/image" Target="../media/image598.png"/><Relationship Id="rId28" Type="http://schemas.openxmlformats.org/officeDocument/2006/relationships/image" Target="../media/image599.png"/><Relationship Id="rId29" Type="http://schemas.openxmlformats.org/officeDocument/2006/relationships/image" Target="../media/image600.png"/><Relationship Id="rId30" Type="http://schemas.openxmlformats.org/officeDocument/2006/relationships/image" Target="../media/image601.png"/><Relationship Id="rId31" Type="http://schemas.openxmlformats.org/officeDocument/2006/relationships/image" Target="../media/image60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3.png"/><Relationship Id="rId3" Type="http://schemas.openxmlformats.org/officeDocument/2006/relationships/image" Target="../media/image604.png"/><Relationship Id="rId4" Type="http://schemas.openxmlformats.org/officeDocument/2006/relationships/image" Target="../media/image605.png"/><Relationship Id="rId5" Type="http://schemas.openxmlformats.org/officeDocument/2006/relationships/image" Target="../media/image606.png"/><Relationship Id="rId6" Type="http://schemas.openxmlformats.org/officeDocument/2006/relationships/image" Target="../media/image607.png"/><Relationship Id="rId7" Type="http://schemas.openxmlformats.org/officeDocument/2006/relationships/image" Target="../media/image608.png"/><Relationship Id="rId8" Type="http://schemas.openxmlformats.org/officeDocument/2006/relationships/image" Target="../media/image609.png"/><Relationship Id="rId9" Type="http://schemas.openxmlformats.org/officeDocument/2006/relationships/image" Target="../media/image610.png"/><Relationship Id="rId10" Type="http://schemas.openxmlformats.org/officeDocument/2006/relationships/image" Target="../media/image611.png"/><Relationship Id="rId11" Type="http://schemas.openxmlformats.org/officeDocument/2006/relationships/image" Target="../media/image612.png"/><Relationship Id="rId12" Type="http://schemas.openxmlformats.org/officeDocument/2006/relationships/image" Target="../media/image613.png"/><Relationship Id="rId13" Type="http://schemas.openxmlformats.org/officeDocument/2006/relationships/image" Target="../media/image614.png"/><Relationship Id="rId14" Type="http://schemas.openxmlformats.org/officeDocument/2006/relationships/image" Target="../media/image615.png"/><Relationship Id="rId15" Type="http://schemas.openxmlformats.org/officeDocument/2006/relationships/image" Target="../media/image616.png"/><Relationship Id="rId16" Type="http://schemas.openxmlformats.org/officeDocument/2006/relationships/image" Target="../media/image617.png"/><Relationship Id="rId17" Type="http://schemas.openxmlformats.org/officeDocument/2006/relationships/image" Target="../media/image618.png"/><Relationship Id="rId18" Type="http://schemas.openxmlformats.org/officeDocument/2006/relationships/image" Target="../media/image619.png"/><Relationship Id="rId19" Type="http://schemas.openxmlformats.org/officeDocument/2006/relationships/image" Target="../media/image620.png"/><Relationship Id="rId20" Type="http://schemas.openxmlformats.org/officeDocument/2006/relationships/image" Target="../media/image621.png"/><Relationship Id="rId21" Type="http://schemas.openxmlformats.org/officeDocument/2006/relationships/image" Target="../media/image622.png"/><Relationship Id="rId22" Type="http://schemas.openxmlformats.org/officeDocument/2006/relationships/image" Target="../media/image623.png"/><Relationship Id="rId23" Type="http://schemas.openxmlformats.org/officeDocument/2006/relationships/image" Target="../media/image624.png"/><Relationship Id="rId24" Type="http://schemas.openxmlformats.org/officeDocument/2006/relationships/image" Target="../media/image625.png"/><Relationship Id="rId25" Type="http://schemas.openxmlformats.org/officeDocument/2006/relationships/image" Target="../media/image626.png"/><Relationship Id="rId26" Type="http://schemas.openxmlformats.org/officeDocument/2006/relationships/image" Target="../media/image627.png"/><Relationship Id="rId27" Type="http://schemas.openxmlformats.org/officeDocument/2006/relationships/image" Target="../media/image628.png"/><Relationship Id="rId28" Type="http://schemas.openxmlformats.org/officeDocument/2006/relationships/image" Target="../media/image629.png"/><Relationship Id="rId29" Type="http://schemas.openxmlformats.org/officeDocument/2006/relationships/image" Target="../media/image63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22" Type="http://schemas.openxmlformats.org/officeDocument/2006/relationships/image" Target="../media/image47.png"/><Relationship Id="rId23" Type="http://schemas.openxmlformats.org/officeDocument/2006/relationships/image" Target="../media/image48.png"/><Relationship Id="rId24" Type="http://schemas.openxmlformats.org/officeDocument/2006/relationships/image" Target="../media/image49.png"/><Relationship Id="rId25" Type="http://schemas.openxmlformats.org/officeDocument/2006/relationships/image" Target="../media/image50.png"/><Relationship Id="rId26" Type="http://schemas.openxmlformats.org/officeDocument/2006/relationships/image" Target="../media/image51.png"/><Relationship Id="rId27" Type="http://schemas.openxmlformats.org/officeDocument/2006/relationships/image" Target="../media/image52.png"/><Relationship Id="rId28" Type="http://schemas.openxmlformats.org/officeDocument/2006/relationships/image" Target="../media/image53.png"/><Relationship Id="rId29" Type="http://schemas.openxmlformats.org/officeDocument/2006/relationships/image" Target="../media/image54.png"/><Relationship Id="rId30" Type="http://schemas.openxmlformats.org/officeDocument/2006/relationships/image" Target="../media/image55.png"/><Relationship Id="rId31" Type="http://schemas.openxmlformats.org/officeDocument/2006/relationships/image" Target="../media/image56.png"/><Relationship Id="rId32" Type="http://schemas.openxmlformats.org/officeDocument/2006/relationships/image" Target="../media/image57.png"/><Relationship Id="rId33" Type="http://schemas.openxmlformats.org/officeDocument/2006/relationships/image" Target="../media/image58.png"/><Relationship Id="rId34" Type="http://schemas.openxmlformats.org/officeDocument/2006/relationships/image" Target="../media/image59.png"/><Relationship Id="rId35" Type="http://schemas.openxmlformats.org/officeDocument/2006/relationships/image" Target="../media/image60.png"/><Relationship Id="rId36" Type="http://schemas.openxmlformats.org/officeDocument/2006/relationships/image" Target="../media/image61.png"/><Relationship Id="rId37" Type="http://schemas.openxmlformats.org/officeDocument/2006/relationships/image" Target="../media/image6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Relationship Id="rId22" Type="http://schemas.openxmlformats.org/officeDocument/2006/relationships/image" Target="../media/image83.png"/><Relationship Id="rId23" Type="http://schemas.openxmlformats.org/officeDocument/2006/relationships/image" Target="../media/image84.png"/><Relationship Id="rId24" Type="http://schemas.openxmlformats.org/officeDocument/2006/relationships/image" Target="../media/image85.png"/><Relationship Id="rId25" Type="http://schemas.openxmlformats.org/officeDocument/2006/relationships/image" Target="../media/image86.png"/><Relationship Id="rId26" Type="http://schemas.openxmlformats.org/officeDocument/2006/relationships/image" Target="../media/image87.png"/><Relationship Id="rId27" Type="http://schemas.openxmlformats.org/officeDocument/2006/relationships/image" Target="../media/image88.png"/><Relationship Id="rId28" Type="http://schemas.openxmlformats.org/officeDocument/2006/relationships/image" Target="../media/image8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Relationship Id="rId16" Type="http://schemas.openxmlformats.org/officeDocument/2006/relationships/image" Target="../media/image104.png"/><Relationship Id="rId17" Type="http://schemas.openxmlformats.org/officeDocument/2006/relationships/image" Target="../media/image105.png"/><Relationship Id="rId18" Type="http://schemas.openxmlformats.org/officeDocument/2006/relationships/image" Target="../media/image106.png"/><Relationship Id="rId19" Type="http://schemas.openxmlformats.org/officeDocument/2006/relationships/image" Target="../media/image107.png"/><Relationship Id="rId20" Type="http://schemas.openxmlformats.org/officeDocument/2006/relationships/image" Target="../media/image108.png"/><Relationship Id="rId21" Type="http://schemas.openxmlformats.org/officeDocument/2006/relationships/image" Target="../media/image109.png"/><Relationship Id="rId22" Type="http://schemas.openxmlformats.org/officeDocument/2006/relationships/image" Target="../media/image110.png"/><Relationship Id="rId23" Type="http://schemas.openxmlformats.org/officeDocument/2006/relationships/image" Target="../media/image111.png"/><Relationship Id="rId24" Type="http://schemas.openxmlformats.org/officeDocument/2006/relationships/image" Target="../media/image112.png"/><Relationship Id="rId25" Type="http://schemas.openxmlformats.org/officeDocument/2006/relationships/image" Target="../media/image113.png"/><Relationship Id="rId26" Type="http://schemas.openxmlformats.org/officeDocument/2006/relationships/image" Target="../media/image114.png"/><Relationship Id="rId27" Type="http://schemas.openxmlformats.org/officeDocument/2006/relationships/image" Target="../media/image115.png"/><Relationship Id="rId28" Type="http://schemas.openxmlformats.org/officeDocument/2006/relationships/image" Target="../media/image116.png"/><Relationship Id="rId29" Type="http://schemas.openxmlformats.org/officeDocument/2006/relationships/image" Target="../media/image117.png"/><Relationship Id="rId30" Type="http://schemas.openxmlformats.org/officeDocument/2006/relationships/image" Target="../media/image118.png"/><Relationship Id="rId31" Type="http://schemas.openxmlformats.org/officeDocument/2006/relationships/image" Target="../media/image119.png"/><Relationship Id="rId32" Type="http://schemas.openxmlformats.org/officeDocument/2006/relationships/image" Target="../media/image120.png"/><Relationship Id="rId33" Type="http://schemas.openxmlformats.org/officeDocument/2006/relationships/image" Target="../media/image121.png"/><Relationship Id="rId34" Type="http://schemas.openxmlformats.org/officeDocument/2006/relationships/image" Target="../media/image122.png"/><Relationship Id="rId35" Type="http://schemas.openxmlformats.org/officeDocument/2006/relationships/image" Target="../media/image123.png"/><Relationship Id="rId36" Type="http://schemas.openxmlformats.org/officeDocument/2006/relationships/image" Target="../media/image124.png"/><Relationship Id="rId37" Type="http://schemas.openxmlformats.org/officeDocument/2006/relationships/image" Target="../media/image125.png"/><Relationship Id="rId38" Type="http://schemas.openxmlformats.org/officeDocument/2006/relationships/image" Target="../media/image126.png"/><Relationship Id="rId39" Type="http://schemas.openxmlformats.org/officeDocument/2006/relationships/image" Target="../media/image127.png"/><Relationship Id="rId40" Type="http://schemas.openxmlformats.org/officeDocument/2006/relationships/image" Target="../media/image128.png"/><Relationship Id="rId41" Type="http://schemas.openxmlformats.org/officeDocument/2006/relationships/image" Target="../media/image129.png"/><Relationship Id="rId42" Type="http://schemas.openxmlformats.org/officeDocument/2006/relationships/image" Target="../media/image130.png"/><Relationship Id="rId43" Type="http://schemas.openxmlformats.org/officeDocument/2006/relationships/image" Target="../media/image131.png"/><Relationship Id="rId44" Type="http://schemas.openxmlformats.org/officeDocument/2006/relationships/image" Target="../media/image132.png"/><Relationship Id="rId45" Type="http://schemas.openxmlformats.org/officeDocument/2006/relationships/image" Target="../media/image13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147.png"/><Relationship Id="rId16" Type="http://schemas.openxmlformats.org/officeDocument/2006/relationships/image" Target="../media/image148.png"/><Relationship Id="rId17" Type="http://schemas.openxmlformats.org/officeDocument/2006/relationships/image" Target="../media/image149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Relationship Id="rId20" Type="http://schemas.openxmlformats.org/officeDocument/2006/relationships/image" Target="../media/image152.png"/><Relationship Id="rId21" Type="http://schemas.openxmlformats.org/officeDocument/2006/relationships/image" Target="../media/image153.png"/><Relationship Id="rId22" Type="http://schemas.openxmlformats.org/officeDocument/2006/relationships/image" Target="../media/image154.png"/><Relationship Id="rId23" Type="http://schemas.openxmlformats.org/officeDocument/2006/relationships/image" Target="../media/image155.png"/><Relationship Id="rId24" Type="http://schemas.openxmlformats.org/officeDocument/2006/relationships/image" Target="../media/image15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5" Type="http://schemas.openxmlformats.org/officeDocument/2006/relationships/image" Target="../media/image170.png"/><Relationship Id="rId16" Type="http://schemas.openxmlformats.org/officeDocument/2006/relationships/image" Target="../media/image171.png"/><Relationship Id="rId17" Type="http://schemas.openxmlformats.org/officeDocument/2006/relationships/image" Target="../media/image172.png"/><Relationship Id="rId18" Type="http://schemas.openxmlformats.org/officeDocument/2006/relationships/image" Target="../media/image173.png"/><Relationship Id="rId19" Type="http://schemas.openxmlformats.org/officeDocument/2006/relationships/image" Target="../media/image174.png"/><Relationship Id="rId20" Type="http://schemas.openxmlformats.org/officeDocument/2006/relationships/image" Target="../media/image175.png"/><Relationship Id="rId21" Type="http://schemas.openxmlformats.org/officeDocument/2006/relationships/image" Target="../media/image176.png"/><Relationship Id="rId22" Type="http://schemas.openxmlformats.org/officeDocument/2006/relationships/image" Target="../media/image177.png"/><Relationship Id="rId23" Type="http://schemas.openxmlformats.org/officeDocument/2006/relationships/image" Target="../media/image178.png"/><Relationship Id="rId24" Type="http://schemas.openxmlformats.org/officeDocument/2006/relationships/image" Target="../media/image179.png"/><Relationship Id="rId25" Type="http://schemas.openxmlformats.org/officeDocument/2006/relationships/image" Target="../media/image180.png"/><Relationship Id="rId26" Type="http://schemas.openxmlformats.org/officeDocument/2006/relationships/image" Target="../media/image181.png"/><Relationship Id="rId27" Type="http://schemas.openxmlformats.org/officeDocument/2006/relationships/image" Target="../media/image182.png"/><Relationship Id="rId28" Type="http://schemas.openxmlformats.org/officeDocument/2006/relationships/image" Target="../media/image183.png"/><Relationship Id="rId29" Type="http://schemas.openxmlformats.org/officeDocument/2006/relationships/image" Target="../media/image184.png"/><Relationship Id="rId30" Type="http://schemas.openxmlformats.org/officeDocument/2006/relationships/image" Target="../media/image185.png"/><Relationship Id="rId31" Type="http://schemas.openxmlformats.org/officeDocument/2006/relationships/image" Target="../media/image186.png"/><Relationship Id="rId32" Type="http://schemas.openxmlformats.org/officeDocument/2006/relationships/image" Target="../media/image187.png"/><Relationship Id="rId33" Type="http://schemas.openxmlformats.org/officeDocument/2006/relationships/image" Target="../media/image188.png"/><Relationship Id="rId34" Type="http://schemas.openxmlformats.org/officeDocument/2006/relationships/image" Target="../media/image189.png"/><Relationship Id="rId35" Type="http://schemas.openxmlformats.org/officeDocument/2006/relationships/image" Target="../media/image190.png"/><Relationship Id="rId36" Type="http://schemas.openxmlformats.org/officeDocument/2006/relationships/image" Target="../media/image191.png"/><Relationship Id="rId37" Type="http://schemas.openxmlformats.org/officeDocument/2006/relationships/image" Target="../media/image192.png"/><Relationship Id="rId38" Type="http://schemas.openxmlformats.org/officeDocument/2006/relationships/image" Target="../media/image19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Relationship Id="rId16" Type="http://schemas.openxmlformats.org/officeDocument/2006/relationships/image" Target="../media/image208.png"/><Relationship Id="rId17" Type="http://schemas.openxmlformats.org/officeDocument/2006/relationships/image" Target="../media/image209.png"/><Relationship Id="rId18" Type="http://schemas.openxmlformats.org/officeDocument/2006/relationships/image" Target="../media/image210.png"/><Relationship Id="rId19" Type="http://schemas.openxmlformats.org/officeDocument/2006/relationships/image" Target="../media/image211.png"/><Relationship Id="rId20" Type="http://schemas.openxmlformats.org/officeDocument/2006/relationships/image" Target="../media/image212.png"/><Relationship Id="rId21" Type="http://schemas.openxmlformats.org/officeDocument/2006/relationships/image" Target="../media/image213.png"/><Relationship Id="rId22" Type="http://schemas.openxmlformats.org/officeDocument/2006/relationships/image" Target="../media/image214.png"/><Relationship Id="rId23" Type="http://schemas.openxmlformats.org/officeDocument/2006/relationships/image" Target="../media/image215.png"/><Relationship Id="rId24" Type="http://schemas.openxmlformats.org/officeDocument/2006/relationships/image" Target="../media/image216.png"/><Relationship Id="rId25" Type="http://schemas.openxmlformats.org/officeDocument/2006/relationships/image" Target="../media/image217.png"/><Relationship Id="rId26" Type="http://schemas.openxmlformats.org/officeDocument/2006/relationships/image" Target="../media/image21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Relationship Id="rId14" Type="http://schemas.openxmlformats.org/officeDocument/2006/relationships/image" Target="../media/image231.png"/><Relationship Id="rId15" Type="http://schemas.openxmlformats.org/officeDocument/2006/relationships/image" Target="../media/image232.png"/><Relationship Id="rId16" Type="http://schemas.openxmlformats.org/officeDocument/2006/relationships/image" Target="../media/image233.png"/><Relationship Id="rId17" Type="http://schemas.openxmlformats.org/officeDocument/2006/relationships/image" Target="../media/image234.png"/><Relationship Id="rId18" Type="http://schemas.openxmlformats.org/officeDocument/2006/relationships/image" Target="../media/image235.png"/><Relationship Id="rId19" Type="http://schemas.openxmlformats.org/officeDocument/2006/relationships/image" Target="../media/image236.png"/><Relationship Id="rId20" Type="http://schemas.openxmlformats.org/officeDocument/2006/relationships/image" Target="../media/image237.png"/><Relationship Id="rId21" Type="http://schemas.openxmlformats.org/officeDocument/2006/relationships/image" Target="../media/image238.png"/><Relationship Id="rId22" Type="http://schemas.openxmlformats.org/officeDocument/2006/relationships/image" Target="../media/image239.png"/><Relationship Id="rId23" Type="http://schemas.openxmlformats.org/officeDocument/2006/relationships/image" Target="../media/image240.png"/><Relationship Id="rId24" Type="http://schemas.openxmlformats.org/officeDocument/2006/relationships/image" Target="../media/image241.png"/><Relationship Id="rId25" Type="http://schemas.openxmlformats.org/officeDocument/2006/relationships/image" Target="../media/image242.png"/><Relationship Id="rId26" Type="http://schemas.openxmlformats.org/officeDocument/2006/relationships/image" Target="../media/image243.png"/><Relationship Id="rId27" Type="http://schemas.openxmlformats.org/officeDocument/2006/relationships/image" Target="../media/image244.png"/><Relationship Id="rId28" Type="http://schemas.openxmlformats.org/officeDocument/2006/relationships/image" Target="../media/image245.png"/><Relationship Id="rId29" Type="http://schemas.openxmlformats.org/officeDocument/2006/relationships/image" Target="../media/image246.png"/><Relationship Id="rId30" Type="http://schemas.openxmlformats.org/officeDocument/2006/relationships/image" Target="../media/image247.png"/><Relationship Id="rId31" Type="http://schemas.openxmlformats.org/officeDocument/2006/relationships/image" Target="../media/image248.png"/><Relationship Id="rId32" Type="http://schemas.openxmlformats.org/officeDocument/2006/relationships/image" Target="../media/image249.png"/><Relationship Id="rId33" Type="http://schemas.openxmlformats.org/officeDocument/2006/relationships/image" Target="../media/image250.png"/><Relationship Id="rId34" Type="http://schemas.openxmlformats.org/officeDocument/2006/relationships/image" Target="../media/image251.png"/><Relationship Id="rId35" Type="http://schemas.openxmlformats.org/officeDocument/2006/relationships/image" Target="../media/image252.png"/><Relationship Id="rId36" Type="http://schemas.openxmlformats.org/officeDocument/2006/relationships/image" Target="../media/image253.png"/><Relationship Id="rId37" Type="http://schemas.openxmlformats.org/officeDocument/2006/relationships/image" Target="../media/image254.png"/><Relationship Id="rId38" Type="http://schemas.openxmlformats.org/officeDocument/2006/relationships/image" Target="../media/image255.png"/><Relationship Id="rId39" Type="http://schemas.openxmlformats.org/officeDocument/2006/relationships/image" Target="../media/image256.png"/><Relationship Id="rId40" Type="http://schemas.openxmlformats.org/officeDocument/2006/relationships/image" Target="../media/image257.png"/><Relationship Id="rId41" Type="http://schemas.openxmlformats.org/officeDocument/2006/relationships/image" Target="../media/image258.png"/><Relationship Id="rId42" Type="http://schemas.openxmlformats.org/officeDocument/2006/relationships/image" Target="../media/image259.png"/><Relationship Id="rId43" Type="http://schemas.openxmlformats.org/officeDocument/2006/relationships/image" Target="../media/image260.png"/><Relationship Id="rId44" Type="http://schemas.openxmlformats.org/officeDocument/2006/relationships/image" Target="../media/image261.png"/><Relationship Id="rId45" Type="http://schemas.openxmlformats.org/officeDocument/2006/relationships/image" Target="../media/image262.png"/><Relationship Id="rId46" Type="http://schemas.openxmlformats.org/officeDocument/2006/relationships/image" Target="../media/image263.png"/><Relationship Id="rId47" Type="http://schemas.openxmlformats.org/officeDocument/2006/relationships/image" Target="../media/image264.png"/><Relationship Id="rId48" Type="http://schemas.openxmlformats.org/officeDocument/2006/relationships/image" Target="../media/image265.png"/><Relationship Id="rId49" Type="http://schemas.openxmlformats.org/officeDocument/2006/relationships/image" Target="../media/image266.png"/><Relationship Id="rId50" Type="http://schemas.openxmlformats.org/officeDocument/2006/relationships/image" Target="../media/image267.png"/><Relationship Id="rId51" Type="http://schemas.openxmlformats.org/officeDocument/2006/relationships/image" Target="../media/image268.png"/><Relationship Id="rId52" Type="http://schemas.openxmlformats.org/officeDocument/2006/relationships/image" Target="../media/image26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7" Type="http://schemas.openxmlformats.org/officeDocument/2006/relationships/image" Target="../media/image285.png"/><Relationship Id="rId18" Type="http://schemas.openxmlformats.org/officeDocument/2006/relationships/image" Target="../media/image286.png"/><Relationship Id="rId19" Type="http://schemas.openxmlformats.org/officeDocument/2006/relationships/image" Target="../media/image287.png"/><Relationship Id="rId20" Type="http://schemas.openxmlformats.org/officeDocument/2006/relationships/image" Target="../media/image288.png"/><Relationship Id="rId21" Type="http://schemas.openxmlformats.org/officeDocument/2006/relationships/image" Target="../media/image289.png"/><Relationship Id="rId22" Type="http://schemas.openxmlformats.org/officeDocument/2006/relationships/image" Target="../media/image290.png"/><Relationship Id="rId23" Type="http://schemas.openxmlformats.org/officeDocument/2006/relationships/image" Target="../media/image291.png"/><Relationship Id="rId24" Type="http://schemas.openxmlformats.org/officeDocument/2006/relationships/image" Target="../media/image292.png"/><Relationship Id="rId25" Type="http://schemas.openxmlformats.org/officeDocument/2006/relationships/image" Target="../media/image293.png"/><Relationship Id="rId26" Type="http://schemas.openxmlformats.org/officeDocument/2006/relationships/image" Target="../media/image294.png"/><Relationship Id="rId27" Type="http://schemas.openxmlformats.org/officeDocument/2006/relationships/image" Target="../media/image295.png"/><Relationship Id="rId28" Type="http://schemas.openxmlformats.org/officeDocument/2006/relationships/image" Target="../media/image296.png"/><Relationship Id="rId29" Type="http://schemas.openxmlformats.org/officeDocument/2006/relationships/image" Target="../media/image297.png"/><Relationship Id="rId30" Type="http://schemas.openxmlformats.org/officeDocument/2006/relationships/image" Target="../media/image298.png"/><Relationship Id="rId31" Type="http://schemas.openxmlformats.org/officeDocument/2006/relationships/image" Target="../media/image299.png"/><Relationship Id="rId32" Type="http://schemas.openxmlformats.org/officeDocument/2006/relationships/image" Target="../media/image300.png"/><Relationship Id="rId33" Type="http://schemas.openxmlformats.org/officeDocument/2006/relationships/image" Target="../media/image301.png"/><Relationship Id="rId34" Type="http://schemas.openxmlformats.org/officeDocument/2006/relationships/image" Target="../media/image302.png"/><Relationship Id="rId35" Type="http://schemas.openxmlformats.org/officeDocument/2006/relationships/image" Target="../media/image303.png"/><Relationship Id="rId36" Type="http://schemas.openxmlformats.org/officeDocument/2006/relationships/image" Target="../media/image304.png"/><Relationship Id="rId37" Type="http://schemas.openxmlformats.org/officeDocument/2006/relationships/image" Target="../media/image305.png"/><Relationship Id="rId38" Type="http://schemas.openxmlformats.org/officeDocument/2006/relationships/image" Target="../media/image306.png"/><Relationship Id="rId39" Type="http://schemas.openxmlformats.org/officeDocument/2006/relationships/image" Target="../media/image307.png"/><Relationship Id="rId40" Type="http://schemas.openxmlformats.org/officeDocument/2006/relationships/image" Target="../media/image308.png"/><Relationship Id="rId41" Type="http://schemas.openxmlformats.org/officeDocument/2006/relationships/image" Target="../media/image309.png"/><Relationship Id="rId42" Type="http://schemas.openxmlformats.org/officeDocument/2006/relationships/image" Target="../media/image310.png"/><Relationship Id="rId43" Type="http://schemas.openxmlformats.org/officeDocument/2006/relationships/image" Target="../media/image311.png"/><Relationship Id="rId44" Type="http://schemas.openxmlformats.org/officeDocument/2006/relationships/image" Target="../media/image312.png"/><Relationship Id="rId45" Type="http://schemas.openxmlformats.org/officeDocument/2006/relationships/image" Target="../media/image313.png"/><Relationship Id="rId46" Type="http://schemas.openxmlformats.org/officeDocument/2006/relationships/image" Target="../media/image314.png"/><Relationship Id="rId47" Type="http://schemas.openxmlformats.org/officeDocument/2006/relationships/image" Target="../media/image315.png"/><Relationship Id="rId48" Type="http://schemas.openxmlformats.org/officeDocument/2006/relationships/image" Target="../media/image316.png"/><Relationship Id="rId49" Type="http://schemas.openxmlformats.org/officeDocument/2006/relationships/image" Target="../media/image317.png"/><Relationship Id="rId50" Type="http://schemas.openxmlformats.org/officeDocument/2006/relationships/image" Target="../media/image318.png"/><Relationship Id="rId51" Type="http://schemas.openxmlformats.org/officeDocument/2006/relationships/image" Target="../media/image319.png"/><Relationship Id="rId52" Type="http://schemas.openxmlformats.org/officeDocument/2006/relationships/image" Target="../media/image3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11436" y="2236398"/>
            <a:ext cx="13592023" cy="329407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414380" y="3794209"/>
            <a:ext cx="1384009" cy="1384009"/>
            <a:chOff x="14414380" y="3794209"/>
            <a:chExt cx="1384009" cy="138400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14380" y="3794209"/>
              <a:ext cx="1384009" cy="138400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25716" y="4134249"/>
            <a:ext cx="1093828" cy="74567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643117" y="5707712"/>
            <a:ext cx="10999481" cy="1266079"/>
            <a:chOff x="3643117" y="5707712"/>
            <a:chExt cx="10999481" cy="126607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856624" y="5123368"/>
              <a:ext cx="21998961" cy="2532159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43117" y="5707712"/>
              <a:ext cx="10999481" cy="126607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405914" y="6035241"/>
            <a:ext cx="637177" cy="611021"/>
            <a:chOff x="4405914" y="6035241"/>
            <a:chExt cx="637177" cy="61102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716716" y="5866183"/>
            <a:ext cx="7546304" cy="100038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52381" y="523810"/>
            <a:ext cx="17190476" cy="657143"/>
            <a:chOff x="552381" y="523810"/>
            <a:chExt cx="17190476" cy="65714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7999965" y="238131"/>
              <a:ext cx="34380952" cy="1314286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2381" y="523810"/>
              <a:ext cx="17190476" cy="65714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411430" y="7645868"/>
            <a:ext cx="4651833" cy="97506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4313300" y="5394201"/>
            <a:ext cx="2970178" cy="5775446"/>
            <a:chOff x="14313300" y="5394201"/>
            <a:chExt cx="2970178" cy="577544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313300" y="5394201"/>
              <a:ext cx="2970178" cy="5775446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260001" y="687280"/>
            <a:ext cx="3894054" cy="42061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64730" y="5605661"/>
            <a:ext cx="2478387" cy="5317632"/>
            <a:chOff x="1164730" y="5605661"/>
            <a:chExt cx="2478387" cy="531763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64730" y="5605661"/>
              <a:ext cx="2478387" cy="53176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95919" y="6139444"/>
            <a:ext cx="7493877" cy="3622460"/>
            <a:chOff x="5395919" y="6139444"/>
            <a:chExt cx="7493877" cy="36224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5919" y="6139444"/>
              <a:ext cx="7493877" cy="3622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18243" y="3939748"/>
            <a:ext cx="1240087" cy="1918436"/>
            <a:chOff x="15418243" y="3939748"/>
            <a:chExt cx="1240087" cy="191843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418243" y="3939748"/>
              <a:ext cx="815915" cy="181400"/>
              <a:chOff x="15418243" y="3939748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5418243" y="3939748"/>
                <a:ext cx="815915" cy="84841"/>
                <a:chOff x="15418243" y="3939748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418243" y="3939748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5418243" y="4036307"/>
                <a:ext cx="815915" cy="84841"/>
                <a:chOff x="15418243" y="403630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418243" y="4036307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6424635" y="5624481"/>
              <a:ext cx="233695" cy="233704"/>
              <a:chOff x="16424635" y="5624481"/>
              <a:chExt cx="233695" cy="2337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424635" y="562448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77757" y="2793335"/>
            <a:ext cx="815915" cy="2764626"/>
            <a:chOff x="1477757" y="2793335"/>
            <a:chExt cx="815915" cy="276462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77757" y="2793335"/>
              <a:ext cx="815915" cy="181400"/>
              <a:chOff x="1477757" y="2793335"/>
              <a:chExt cx="815915" cy="18140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477757" y="2793335"/>
                <a:ext cx="815915" cy="84841"/>
                <a:chOff x="1477757" y="2793335"/>
                <a:chExt cx="815915" cy="84841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477757" y="2793335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477757" y="2889893"/>
                <a:ext cx="815915" cy="84841"/>
                <a:chOff x="1477757" y="2889893"/>
                <a:chExt cx="815915" cy="84841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477757" y="288989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52019" y="5324257"/>
              <a:ext cx="233695" cy="233704"/>
              <a:chOff x="1652019" y="5324257"/>
              <a:chExt cx="233695" cy="23370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52019" y="5324257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5371429" y="1368839"/>
              <a:ext cx="29028571" cy="236855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80628" y="2042162"/>
            <a:ext cx="2373342" cy="96708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812222" y="2445496"/>
            <a:ext cx="549001" cy="146678"/>
            <a:chOff x="5812222" y="2445496"/>
            <a:chExt cx="549001" cy="14667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5812222" y="2445496"/>
              <a:ext cx="549001" cy="14667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21548" y="5637375"/>
            <a:ext cx="1681171" cy="1681171"/>
            <a:chOff x="6321548" y="5637375"/>
            <a:chExt cx="1681171" cy="16811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21548" y="5637375"/>
              <a:ext cx="1681171" cy="16811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089623" y="5637375"/>
            <a:ext cx="1681171" cy="1681171"/>
            <a:chOff x="10089623" y="5637375"/>
            <a:chExt cx="1681171" cy="168117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89623" y="5637375"/>
              <a:ext cx="1681171" cy="16811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652162" y="7734466"/>
            <a:ext cx="1681171" cy="1681171"/>
            <a:chOff x="11652162" y="7734466"/>
            <a:chExt cx="1681171" cy="16811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52162" y="7734466"/>
              <a:ext cx="1681171" cy="16811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066667" y="7715419"/>
            <a:ext cx="4152381" cy="2056010"/>
            <a:chOff x="7066667" y="7715419"/>
            <a:chExt cx="4152381" cy="205601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80839" y="6608926"/>
              <a:ext cx="8304762" cy="4112020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66667" y="7715419"/>
              <a:ext cx="4152381" cy="205601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74944" y="8368278"/>
            <a:ext cx="1913981" cy="116678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1967721" y="8136601"/>
            <a:ext cx="1058178" cy="864469"/>
            <a:chOff x="11967721" y="8136601"/>
            <a:chExt cx="1058178" cy="86446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967721" y="8136601"/>
              <a:ext cx="1058178" cy="86446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811439" y="6098608"/>
            <a:ext cx="762245" cy="858033"/>
            <a:chOff x="6811439" y="6098608"/>
            <a:chExt cx="762245" cy="85803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60000">
              <a:off x="6811439" y="6098608"/>
              <a:ext cx="762245" cy="85803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295238" y="7218467"/>
            <a:ext cx="2927818" cy="732208"/>
            <a:chOff x="13295238" y="7218467"/>
            <a:chExt cx="2927818" cy="732208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3295238" y="7218467"/>
              <a:ext cx="2927818" cy="732208"/>
              <a:chOff x="13295238" y="7218467"/>
              <a:chExt cx="2927818" cy="732208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3601510" y="7218467"/>
                <a:ext cx="2621546" cy="732208"/>
                <a:chOff x="13601510" y="7218467"/>
                <a:chExt cx="2621546" cy="732208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2290737" y="6880525"/>
                  <a:ext cx="5243092" cy="1464415"/>
                </a:xfrm>
                <a:prstGeom prst="rect">
                  <a:avLst/>
                </a:prstGeom>
              </p:spPr>
            </p:pic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3601510" y="7218467"/>
                  <a:ext cx="2621546" cy="732208"/>
                </a:xfrm>
                <a:prstGeom prst="rect">
                  <a:avLst/>
                </a:prstGeom>
              </p:spPr>
            </p:pic>
          </p:grpSp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794135" y="7294440"/>
                <a:ext cx="2251689" cy="593522"/>
              </a:xfrm>
              <a:prstGeom prst="rect">
                <a:avLst/>
              </a:prstGeom>
            </p:spPr>
          </p:pic>
          <p:grpSp>
            <p:nvGrpSpPr>
              <p:cNvPr id="1026" name="그룹 1026"/>
              <p:cNvGrpSpPr/>
              <p:nvPr/>
            </p:nvGrpSpPr>
            <p:grpSpPr>
              <a:xfrm>
                <a:off x="13295238" y="7278612"/>
                <a:ext cx="605658" cy="605658"/>
                <a:chOff x="13295238" y="7278612"/>
                <a:chExt cx="605658" cy="605658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3295238" y="7278612"/>
                  <a:ext cx="605658" cy="605658"/>
                </a:xfrm>
                <a:prstGeom prst="rect">
                  <a:avLst/>
                </a:prstGeom>
              </p:spPr>
            </p:pic>
          </p:grpSp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349975" y="7356080"/>
              <a:ext cx="497576" cy="43429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31" name="그룹 1031"/>
          <p:cNvGrpSpPr/>
          <p:nvPr/>
        </p:nvGrpSpPr>
        <p:grpSpPr>
          <a:xfrm>
            <a:off x="10106818" y="5599279"/>
            <a:ext cx="1659292" cy="1659292"/>
            <a:chOff x="10106818" y="5599279"/>
            <a:chExt cx="1659292" cy="1659292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106818" y="5599279"/>
              <a:ext cx="1659292" cy="165929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4702611" y="7582929"/>
            <a:ext cx="1681171" cy="1681171"/>
            <a:chOff x="4702611" y="7582929"/>
            <a:chExt cx="1681171" cy="1681171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702611" y="7582929"/>
              <a:ext cx="1681171" cy="168117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5117612" y="7925923"/>
            <a:ext cx="832121" cy="918992"/>
            <a:chOff x="5117612" y="7925923"/>
            <a:chExt cx="832121" cy="918992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117612" y="7925923"/>
              <a:ext cx="832121" cy="91899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976635" y="6933411"/>
            <a:ext cx="2621546" cy="732208"/>
            <a:chOff x="1976635" y="6933411"/>
            <a:chExt cx="2621546" cy="732208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65862" y="6595469"/>
              <a:ext cx="5243092" cy="1464415"/>
            </a:xfrm>
            <a:prstGeom prst="rect">
              <a:avLst/>
            </a:prstGeom>
          </p:spPr>
        </p:pic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76635" y="6933411"/>
              <a:ext cx="2621546" cy="732208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188278" y="7009383"/>
            <a:ext cx="2072139" cy="600905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680209" y="6984682"/>
            <a:ext cx="605658" cy="605658"/>
            <a:chOff x="1680209" y="6984682"/>
            <a:chExt cx="605658" cy="605658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680209" y="6984682"/>
              <a:ext cx="605658" cy="605658"/>
            </a:xfrm>
            <a:prstGeom prst="rect">
              <a:avLst/>
            </a:prstGeom>
          </p:spPr>
        </p:pic>
      </p:grpSp>
      <p:pic>
        <p:nvPicPr>
          <p:cNvPr id="111" name="Object 11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734935" y="7062147"/>
            <a:ext cx="464451" cy="434292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11913844" y="4473274"/>
            <a:ext cx="3486156" cy="870433"/>
            <a:chOff x="11913844" y="4473274"/>
            <a:chExt cx="3486156" cy="870433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2283562" y="4473274"/>
              <a:ext cx="3116438" cy="870433"/>
              <a:chOff x="12283562" y="4473274"/>
              <a:chExt cx="3116438" cy="870433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0725343" y="4071535"/>
                <a:ext cx="6232876" cy="1740866"/>
              </a:xfrm>
              <a:prstGeom prst="rect">
                <a:avLst/>
              </a:prstGeom>
            </p:spPr>
          </p:pic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2283562" y="4473274"/>
                <a:ext cx="3116438" cy="870433"/>
              </a:xfrm>
              <a:prstGeom prst="rect">
                <a:avLst/>
              </a:prstGeom>
            </p:spPr>
          </p:pic>
        </p:grpSp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512632" y="4563575"/>
              <a:ext cx="2667386" cy="709158"/>
            </a:xfrm>
            <a:prstGeom prst="rect">
              <a:avLst/>
            </a:prstGeom>
          </p:spPr>
        </p:pic>
        <p:grpSp>
          <p:nvGrpSpPr>
            <p:cNvPr id="1038" name="그룹 1038"/>
            <p:cNvGrpSpPr/>
            <p:nvPr/>
          </p:nvGrpSpPr>
          <p:grpSpPr>
            <a:xfrm>
              <a:off x="11913844" y="4499687"/>
              <a:ext cx="719993" cy="719993"/>
              <a:chOff x="11913844" y="4499687"/>
              <a:chExt cx="719993" cy="719993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1913844" y="4499687"/>
                <a:ext cx="719993" cy="719993"/>
              </a:xfrm>
              <a:prstGeom prst="rect">
                <a:avLst/>
              </a:prstGeom>
            </p:spPr>
          </p:pic>
        </p:grpSp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978920" y="4591772"/>
              <a:ext cx="596016" cy="516278"/>
            </a:xfrm>
            <a:prstGeom prst="rect">
              <a:avLst/>
            </a:prstGeom>
          </p:spPr>
        </p:pic>
      </p:grpSp>
      <p:pic>
        <p:nvPicPr>
          <p:cNvPr id="123" name="Object 12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1430192" y="5506535"/>
            <a:ext cx="3992862" cy="1073287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4540588" y="4726937"/>
            <a:ext cx="2621546" cy="732208"/>
            <a:chOff x="4540588" y="4726937"/>
            <a:chExt cx="2621546" cy="732208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229815" y="4388995"/>
              <a:ext cx="5243092" cy="1464415"/>
            </a:xfrm>
            <a:prstGeom prst="rect">
              <a:avLst/>
            </a:prstGeom>
          </p:spPr>
        </p:pic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40588" y="4726937"/>
              <a:ext cx="2621546" cy="732208"/>
            </a:xfrm>
            <a:prstGeom prst="rect">
              <a:avLst/>
            </a:prstGeom>
          </p:spPr>
        </p:pic>
      </p:grpSp>
      <p:pic>
        <p:nvPicPr>
          <p:cNvPr id="128" name="Object 127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4929592" y="4803335"/>
            <a:ext cx="1864994" cy="593522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4170726" y="4781119"/>
            <a:ext cx="605658" cy="605658"/>
            <a:chOff x="4170726" y="4781119"/>
            <a:chExt cx="605658" cy="60565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170726" y="4781119"/>
              <a:ext cx="605658" cy="605658"/>
            </a:xfrm>
            <a:prstGeom prst="rect">
              <a:avLst/>
            </a:prstGeom>
          </p:spPr>
        </p:pic>
      </p:grpSp>
      <p:pic>
        <p:nvPicPr>
          <p:cNvPr id="132" name="Object 131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4225452" y="4858583"/>
            <a:ext cx="497576" cy="4342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7757" y="2793335"/>
            <a:ext cx="815915" cy="2764626"/>
            <a:chOff x="1477757" y="2793335"/>
            <a:chExt cx="815915" cy="276462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77757" y="2793335"/>
              <a:ext cx="815915" cy="181400"/>
              <a:chOff x="1477757" y="2793335"/>
              <a:chExt cx="815915" cy="18140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477757" y="2793335"/>
                <a:ext cx="815915" cy="84841"/>
                <a:chOff x="1477757" y="2793335"/>
                <a:chExt cx="815915" cy="8484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77757" y="2793335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477757" y="2889893"/>
                <a:ext cx="815915" cy="84841"/>
                <a:chOff x="1477757" y="2889893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477757" y="288989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652019" y="5324257"/>
              <a:ext cx="233695" cy="233704"/>
              <a:chOff x="1652019" y="5324257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52019" y="5324257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371429" y="1368839"/>
              <a:ext cx="29028571" cy="236855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80628" y="2042162"/>
            <a:ext cx="2373342" cy="96708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12222" y="2445496"/>
            <a:ext cx="549001" cy="146678"/>
            <a:chOff x="5812222" y="2445496"/>
            <a:chExt cx="549001" cy="14667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5812222" y="2445496"/>
              <a:ext cx="549001" cy="1466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21548" y="5637375"/>
            <a:ext cx="1681171" cy="1681171"/>
            <a:chOff x="6321548" y="5637375"/>
            <a:chExt cx="1681171" cy="16811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21548" y="5637375"/>
              <a:ext cx="1681171" cy="16811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89623" y="5637375"/>
            <a:ext cx="1681171" cy="1681171"/>
            <a:chOff x="10089623" y="5637375"/>
            <a:chExt cx="1681171" cy="16811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89623" y="5637375"/>
              <a:ext cx="1681171" cy="16811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652162" y="7734466"/>
            <a:ext cx="1681171" cy="1681171"/>
            <a:chOff x="11652162" y="7734466"/>
            <a:chExt cx="1681171" cy="16811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52162" y="7734466"/>
              <a:ext cx="1681171" cy="16811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066667" y="7715419"/>
            <a:ext cx="4152381" cy="2056010"/>
            <a:chOff x="7066667" y="7715419"/>
            <a:chExt cx="4152381" cy="205601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80839" y="6608926"/>
              <a:ext cx="8304762" cy="4112020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66667" y="7715419"/>
              <a:ext cx="4152381" cy="205601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74944" y="8368278"/>
            <a:ext cx="1913981" cy="116678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967721" y="8136601"/>
            <a:ext cx="1058178" cy="864469"/>
            <a:chOff x="11967721" y="8136601"/>
            <a:chExt cx="1058178" cy="86446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967721" y="8136601"/>
              <a:ext cx="1058178" cy="86446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11439" y="6098608"/>
            <a:ext cx="762245" cy="858033"/>
            <a:chOff x="6811439" y="6098608"/>
            <a:chExt cx="762245" cy="85803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60000">
              <a:off x="6811439" y="6098608"/>
              <a:ext cx="762245" cy="85803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0106818" y="5599279"/>
            <a:ext cx="1659292" cy="1659292"/>
            <a:chOff x="10106818" y="5599279"/>
            <a:chExt cx="1659292" cy="165929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06818" y="5599279"/>
              <a:ext cx="1659292" cy="165929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702611" y="7582929"/>
            <a:ext cx="1681171" cy="1681171"/>
            <a:chOff x="4702611" y="7582929"/>
            <a:chExt cx="1681171" cy="168117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02611" y="7582929"/>
              <a:ext cx="1681171" cy="16811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117612" y="7925923"/>
            <a:ext cx="832121" cy="918992"/>
            <a:chOff x="5117612" y="7925923"/>
            <a:chExt cx="832121" cy="91899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17612" y="7925923"/>
              <a:ext cx="832121" cy="91899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976635" y="6933411"/>
            <a:ext cx="2621546" cy="732208"/>
            <a:chOff x="1976635" y="6933411"/>
            <a:chExt cx="2621546" cy="732208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5862" y="6595469"/>
              <a:ext cx="5243092" cy="1464415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76635" y="6933411"/>
              <a:ext cx="2621546" cy="732208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188278" y="7009383"/>
            <a:ext cx="2072139" cy="600905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680209" y="6984682"/>
            <a:ext cx="605658" cy="605658"/>
            <a:chOff x="1680209" y="6984682"/>
            <a:chExt cx="605658" cy="60565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80209" y="6984682"/>
              <a:ext cx="605658" cy="605658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734935" y="7062147"/>
            <a:ext cx="464451" cy="434292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4540588" y="4726937"/>
            <a:ext cx="2621546" cy="732208"/>
            <a:chOff x="4540588" y="4726937"/>
            <a:chExt cx="2621546" cy="732208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29815" y="4388995"/>
              <a:ext cx="5243092" cy="1464415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40588" y="4726937"/>
              <a:ext cx="2621546" cy="732208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929592" y="4803335"/>
            <a:ext cx="1864994" cy="593522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4170726" y="4781119"/>
            <a:ext cx="605658" cy="605658"/>
            <a:chOff x="4170726" y="4781119"/>
            <a:chExt cx="605658" cy="605658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170726" y="4781119"/>
              <a:ext cx="605658" cy="605658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225452" y="4858583"/>
            <a:ext cx="497576" cy="434292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1134680" y="4689787"/>
            <a:ext cx="2932552" cy="732208"/>
            <a:chOff x="11134680" y="4689787"/>
            <a:chExt cx="2932552" cy="732208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1445687" y="4689787"/>
              <a:ext cx="2621546" cy="732208"/>
              <a:chOff x="11445687" y="4689787"/>
              <a:chExt cx="2621546" cy="732208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0134914" y="4351845"/>
                <a:ext cx="5243092" cy="1464415"/>
              </a:xfrm>
              <a:prstGeom prst="rect">
                <a:avLst/>
              </a:prstGeom>
            </p:spPr>
          </p:pic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1445687" y="4689787"/>
                <a:ext cx="2621546" cy="732208"/>
              </a:xfrm>
              <a:prstGeom prst="rect">
                <a:avLst/>
              </a:prstGeom>
            </p:spPr>
          </p:pic>
        </p:grpSp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638326" y="4765754"/>
              <a:ext cx="2243802" cy="596542"/>
            </a:xfrm>
            <a:prstGeom prst="rect">
              <a:avLst/>
            </a:prstGeom>
          </p:spPr>
        </p:pic>
        <p:grpSp>
          <p:nvGrpSpPr>
            <p:cNvPr id="1030" name="그룹 1030"/>
            <p:cNvGrpSpPr/>
            <p:nvPr/>
          </p:nvGrpSpPr>
          <p:grpSpPr>
            <a:xfrm>
              <a:off x="11134680" y="4712005"/>
              <a:ext cx="605658" cy="605658"/>
              <a:chOff x="11134680" y="4712005"/>
              <a:chExt cx="605658" cy="605658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1134680" y="4712005"/>
                <a:ext cx="605658" cy="605658"/>
              </a:xfrm>
              <a:prstGeom prst="rect">
                <a:avLst/>
              </a:prstGeom>
            </p:spPr>
          </p:pic>
        </p:grpSp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189422" y="4789467"/>
              <a:ext cx="501369" cy="43429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3499406" y="6559498"/>
            <a:ext cx="3363092" cy="841064"/>
            <a:chOff x="13499406" y="6559498"/>
            <a:chExt cx="3363092" cy="841064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3499406" y="6559498"/>
              <a:ext cx="3363092" cy="841064"/>
              <a:chOff x="13499406" y="6559498"/>
              <a:chExt cx="3363092" cy="841064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13851211" y="6559498"/>
                <a:ext cx="3011287" cy="841064"/>
                <a:chOff x="13851211" y="6559498"/>
                <a:chExt cx="3011287" cy="841064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12345567" y="6171315"/>
                  <a:ext cx="6022575" cy="1682128"/>
                </a:xfrm>
                <a:prstGeom prst="rect">
                  <a:avLst/>
                </a:prstGeom>
              </p:spPr>
            </p:pic>
            <p:pic>
              <p:nvPicPr>
                <p:cNvPr id="107" name="Object 106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13851211" y="6559498"/>
                  <a:ext cx="3011287" cy="841064"/>
                </a:xfrm>
                <a:prstGeom prst="rect">
                  <a:avLst/>
                </a:prstGeom>
              </p:spPr>
            </p:pic>
          </p:grpSp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4072460" y="6646765"/>
                <a:ext cx="2586446" cy="681761"/>
              </a:xfrm>
              <a:prstGeom prst="rect">
                <a:avLst/>
              </a:prstGeom>
            </p:spPr>
          </p:pic>
          <p:grpSp>
            <p:nvGrpSpPr>
              <p:cNvPr id="1034" name="그룹 1034"/>
              <p:cNvGrpSpPr/>
              <p:nvPr/>
            </p:nvGrpSpPr>
            <p:grpSpPr>
              <a:xfrm>
                <a:off x="13499406" y="6628585"/>
                <a:ext cx="695700" cy="695700"/>
                <a:chOff x="13499406" y="6628585"/>
                <a:chExt cx="695700" cy="695700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46" cstate="print"/>
                <a:stretch>
                  <a:fillRect/>
                </a:stretch>
              </p:blipFill>
              <p:spPr>
                <a:xfrm>
                  <a:off x="13499406" y="6628585"/>
                  <a:ext cx="695700" cy="6957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562281" y="6717570"/>
              <a:ext cx="571550" cy="498858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3177144" y="7531506"/>
            <a:ext cx="3830694" cy="15440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84948" y="3330668"/>
            <a:ext cx="14115817" cy="6130134"/>
            <a:chOff x="2084948" y="3330668"/>
            <a:chExt cx="14115817" cy="61301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972960" y="359910"/>
              <a:ext cx="28231635" cy="1226026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4948" y="3330668"/>
              <a:ext cx="14115817" cy="61301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17056" y="2431374"/>
            <a:ext cx="1049611" cy="3478440"/>
            <a:chOff x="16017056" y="2431374"/>
            <a:chExt cx="1049611" cy="34784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017056" y="2431374"/>
              <a:ext cx="815915" cy="181400"/>
              <a:chOff x="16017056" y="2431374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017056" y="2431374"/>
                <a:ext cx="815915" cy="84841"/>
                <a:chOff x="16017056" y="2431374"/>
                <a:chExt cx="815915" cy="8484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017056" y="243137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017056" y="2527932"/>
                <a:ext cx="815915" cy="84841"/>
                <a:chOff x="16017056" y="2527932"/>
                <a:chExt cx="815915" cy="8484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017056" y="252793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6832971" y="5676111"/>
              <a:ext cx="233695" cy="233704"/>
              <a:chOff x="16832971" y="5676111"/>
              <a:chExt cx="233695" cy="23370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832971" y="567611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5371429" y="1368839"/>
              <a:ext cx="29028571" cy="236855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80628" y="2042162"/>
            <a:ext cx="7040812" cy="97255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417314" y="2457083"/>
            <a:ext cx="563377" cy="146678"/>
            <a:chOff x="10417314" y="2457083"/>
            <a:chExt cx="563377" cy="1466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0417314" y="2457083"/>
              <a:ext cx="563377" cy="1466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51382" y="5064882"/>
            <a:ext cx="1754378" cy="1754165"/>
            <a:chOff x="8151382" y="5064882"/>
            <a:chExt cx="1754378" cy="175416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151382" y="5064882"/>
              <a:ext cx="1754378" cy="1754165"/>
              <a:chOff x="8151382" y="5064882"/>
              <a:chExt cx="1754378" cy="175416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293276" y="4206882"/>
                <a:ext cx="3508756" cy="3508331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51382" y="5064882"/>
                <a:ext cx="1754378" cy="175416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126037" y="5430982"/>
              <a:ext cx="422350" cy="462250"/>
              <a:chOff x="9126037" y="5430982"/>
              <a:chExt cx="422350" cy="46225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919456" y="5204451"/>
                <a:ext cx="844701" cy="924500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126037" y="5430982"/>
                <a:ext cx="422350" cy="46225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302790" y="4611593"/>
            <a:ext cx="990882" cy="3053586"/>
            <a:chOff x="1302790" y="4611593"/>
            <a:chExt cx="990882" cy="3053586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477757" y="4611593"/>
              <a:ext cx="815915" cy="181400"/>
              <a:chOff x="1477757" y="4611593"/>
              <a:chExt cx="815915" cy="181400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477757" y="4611593"/>
                <a:ext cx="815915" cy="84841"/>
                <a:chOff x="1477757" y="4611593"/>
                <a:chExt cx="815915" cy="84841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477757" y="461159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477757" y="4708151"/>
                <a:ext cx="815915" cy="84841"/>
                <a:chOff x="1477757" y="4708151"/>
                <a:chExt cx="815915" cy="84841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477757" y="470815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1302790" y="7431475"/>
              <a:ext cx="233695" cy="233704"/>
              <a:chOff x="1302790" y="7431475"/>
              <a:chExt cx="233695" cy="233704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302790" y="7431475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5077967" y="4278552"/>
            <a:ext cx="4367588" cy="9242189"/>
            <a:chOff x="15077967" y="4278552"/>
            <a:chExt cx="4367588" cy="92421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80000">
              <a:off x="12941686" y="-295029"/>
              <a:ext cx="8735177" cy="18484378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80000">
              <a:off x="15077967" y="4278552"/>
              <a:ext cx="4367588" cy="9242189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260001" y="687280"/>
            <a:ext cx="3894054" cy="4206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3297299"/>
            <a:ext cx="912130" cy="2220785"/>
            <a:chOff x="1142811" y="3297299"/>
            <a:chExt cx="912130" cy="22207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9026" y="5336684"/>
              <a:ext cx="815915" cy="181400"/>
              <a:chOff x="1239026" y="5336684"/>
              <a:chExt cx="815915" cy="18140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239026" y="5336684"/>
                <a:ext cx="815915" cy="84841"/>
                <a:chOff x="1239026" y="5336684"/>
                <a:chExt cx="815915" cy="8484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239026" y="533668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239026" y="5433242"/>
                <a:ext cx="815915" cy="84841"/>
                <a:chOff x="1239026" y="5433242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39026" y="543324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142811" y="3297299"/>
              <a:ext cx="233695" cy="233704"/>
              <a:chOff x="1142811" y="3297299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2811" y="3297299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250752" y="2507564"/>
            <a:ext cx="815915" cy="5050636"/>
            <a:chOff x="16250752" y="2507564"/>
            <a:chExt cx="815915" cy="505063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250752" y="2507564"/>
              <a:ext cx="815915" cy="181400"/>
              <a:chOff x="16250752" y="2507564"/>
              <a:chExt cx="815915" cy="18140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6250752" y="2507564"/>
                <a:ext cx="815915" cy="84841"/>
                <a:chOff x="16250752" y="2507564"/>
                <a:chExt cx="815915" cy="84841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250752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6250752" y="2604123"/>
                <a:ext cx="815915" cy="84841"/>
                <a:chOff x="16250752" y="2604123"/>
                <a:chExt cx="815915" cy="84841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250752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658709" y="7324496"/>
              <a:ext cx="233695" cy="233704"/>
              <a:chOff x="16658709" y="7324496"/>
              <a:chExt cx="233695" cy="23370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658709" y="7324496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371429" y="1368839"/>
              <a:ext cx="29028571" cy="236855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80628" y="2042162"/>
            <a:ext cx="4864660" cy="97528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220564" y="2434226"/>
            <a:ext cx="534626" cy="146678"/>
            <a:chOff x="8220564" y="2434226"/>
            <a:chExt cx="534626" cy="14667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8220564" y="2434226"/>
              <a:ext cx="534626" cy="1466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60001" y="687280"/>
            <a:ext cx="3894054" cy="42061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886267" y="3538107"/>
            <a:ext cx="12525085" cy="5358491"/>
            <a:chOff x="2886267" y="3538107"/>
            <a:chExt cx="12525085" cy="535849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3376276" y="941300"/>
              <a:ext cx="25050171" cy="10716983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86267" y="3538107"/>
              <a:ext cx="12525085" cy="535849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880952" y="4584646"/>
            <a:ext cx="12535714" cy="933438"/>
            <a:chOff x="2880952" y="4584646"/>
            <a:chExt cx="12535714" cy="93343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80952" y="4584646"/>
              <a:ext cx="12535714" cy="93343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604449" y="4841283"/>
            <a:ext cx="438149" cy="420163"/>
            <a:chOff x="3604449" y="4841283"/>
            <a:chExt cx="438149" cy="42016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04449" y="4841283"/>
              <a:ext cx="438149" cy="420163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570221" y="4714944"/>
            <a:ext cx="8574010" cy="736855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3605687" y="5775293"/>
            <a:ext cx="438149" cy="420163"/>
            <a:chOff x="3605687" y="5775293"/>
            <a:chExt cx="438149" cy="42016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05687" y="5775293"/>
              <a:ext cx="438149" cy="420163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571459" y="5648954"/>
            <a:ext cx="7380517" cy="731903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3604449" y="6693754"/>
            <a:ext cx="438149" cy="420163"/>
            <a:chOff x="3604449" y="6693754"/>
            <a:chExt cx="438149" cy="42016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04449" y="6693754"/>
              <a:ext cx="438149" cy="420163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570221" y="6567421"/>
            <a:ext cx="7879457" cy="756664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3604449" y="7621172"/>
            <a:ext cx="438149" cy="420163"/>
            <a:chOff x="3604449" y="7621172"/>
            <a:chExt cx="438149" cy="420163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04449" y="7621172"/>
              <a:ext cx="438149" cy="420163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570221" y="7494840"/>
            <a:ext cx="9199647" cy="1345570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535878" y="3676764"/>
            <a:ext cx="7178332" cy="816208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264033" y="4210477"/>
            <a:ext cx="2485397" cy="720817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991933" y="5645617"/>
            <a:ext cx="2485397" cy="720817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917948" y="6648194"/>
            <a:ext cx="3143844" cy="2034755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0756372" y="5312571"/>
            <a:ext cx="2374335" cy="117577"/>
            <a:chOff x="10756372" y="5312571"/>
            <a:chExt cx="2374335" cy="117577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756372" y="5312571"/>
              <a:ext cx="2374335" cy="11757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6658980" y="5672430"/>
            <a:ext cx="1184373" cy="696668"/>
            <a:chOff x="6658980" y="5672430"/>
            <a:chExt cx="1184373" cy="696668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658980" y="5672430"/>
              <a:ext cx="1184373" cy="69666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115899" y="6661015"/>
            <a:ext cx="1222850" cy="1794371"/>
            <a:chOff x="13115899" y="6661015"/>
            <a:chExt cx="1222850" cy="1794371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2160000">
              <a:off x="13115899" y="6661015"/>
              <a:ext cx="1222850" cy="17943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0590" y="3493554"/>
            <a:ext cx="912130" cy="2220785"/>
            <a:chOff x="1400590" y="3493554"/>
            <a:chExt cx="912130" cy="22207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532939"/>
              <a:ext cx="815915" cy="181400"/>
              <a:chOff x="1496804" y="5532939"/>
              <a:chExt cx="815915" cy="18140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496804" y="5532939"/>
                <a:ext cx="815915" cy="84841"/>
                <a:chOff x="1496804" y="5532939"/>
                <a:chExt cx="815915" cy="8484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96804" y="553293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496804" y="5629498"/>
                <a:ext cx="815915" cy="84841"/>
                <a:chOff x="1496804" y="5629498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496804" y="5629498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400590" y="3493554"/>
              <a:ext cx="233695" cy="233704"/>
              <a:chOff x="1400590" y="3493554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00590" y="3493554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250752" y="2507564"/>
            <a:ext cx="815915" cy="5050636"/>
            <a:chOff x="16250752" y="2507564"/>
            <a:chExt cx="815915" cy="505063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250752" y="2507564"/>
              <a:ext cx="815915" cy="181400"/>
              <a:chOff x="16250752" y="2507564"/>
              <a:chExt cx="815915" cy="18140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6250752" y="2507564"/>
                <a:ext cx="815915" cy="84841"/>
                <a:chOff x="16250752" y="2507564"/>
                <a:chExt cx="815915" cy="84841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250752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6250752" y="2604123"/>
                <a:ext cx="815915" cy="84841"/>
                <a:chOff x="16250752" y="2604123"/>
                <a:chExt cx="815915" cy="84841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250752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658709" y="7324496"/>
              <a:ext cx="233695" cy="233704"/>
              <a:chOff x="16658709" y="7324496"/>
              <a:chExt cx="233695" cy="23370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658709" y="7324496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916506" y="8552350"/>
            <a:ext cx="14521590" cy="609555"/>
            <a:chOff x="1916506" y="8552350"/>
            <a:chExt cx="14521590" cy="6095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16506" y="8552350"/>
              <a:ext cx="14521590" cy="6095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5371429" y="1368839"/>
              <a:ext cx="29028571" cy="236855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80628" y="2042162"/>
            <a:ext cx="1803082" cy="97255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953099" y="4114849"/>
            <a:ext cx="9443077" cy="3970865"/>
            <a:chOff x="1953099" y="4114849"/>
            <a:chExt cx="9443077" cy="397086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2768440" y="2190507"/>
              <a:ext cx="18886155" cy="794173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53099" y="4114849"/>
              <a:ext cx="9443077" cy="39708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3727258"/>
            <a:ext cx="4408806" cy="935816"/>
            <a:chOff x="1953099" y="3727258"/>
            <a:chExt cx="4408806" cy="93581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251304" y="3295343"/>
              <a:ext cx="8817612" cy="187163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3727258"/>
              <a:ext cx="4408806" cy="93581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669421" y="3834801"/>
            <a:ext cx="2219302" cy="74819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24734" y="8610839"/>
            <a:ext cx="9547024" cy="49879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242075" y="2443749"/>
            <a:ext cx="534626" cy="146678"/>
            <a:chOff x="5242075" y="2443749"/>
            <a:chExt cx="534626" cy="14667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5242075" y="2443749"/>
              <a:ext cx="534626" cy="14667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260001" y="687280"/>
            <a:ext cx="3894054" cy="420615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4254816" y="5771482"/>
            <a:ext cx="2362466" cy="1600924"/>
            <a:chOff x="4254816" y="5771482"/>
            <a:chExt cx="2362466" cy="160092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54816" y="5771482"/>
              <a:ext cx="2362466" cy="160092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770867" y="6638448"/>
            <a:ext cx="1126210" cy="1547119"/>
            <a:chOff x="6770867" y="6638448"/>
            <a:chExt cx="1126210" cy="154711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770867" y="6638448"/>
              <a:ext cx="1126210" cy="1547119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133687" y="5078096"/>
            <a:ext cx="9182837" cy="2614940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2966514" y="3493554"/>
            <a:ext cx="3052571" cy="8675380"/>
            <a:chOff x="12966514" y="3493554"/>
            <a:chExt cx="3052571" cy="8675380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966514" y="3493554"/>
              <a:ext cx="3052571" cy="86753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0590" y="3493554"/>
            <a:ext cx="912130" cy="2220785"/>
            <a:chOff x="1400590" y="3493554"/>
            <a:chExt cx="912130" cy="22207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532939"/>
              <a:ext cx="815915" cy="181400"/>
              <a:chOff x="1496804" y="5532939"/>
              <a:chExt cx="815915" cy="18140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496804" y="5532939"/>
                <a:ext cx="815915" cy="84841"/>
                <a:chOff x="1496804" y="5532939"/>
                <a:chExt cx="815915" cy="8484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96804" y="553293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496804" y="5629498"/>
                <a:ext cx="815915" cy="84841"/>
                <a:chOff x="1496804" y="5629498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496804" y="5629498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400590" y="3493554"/>
              <a:ext cx="233695" cy="233704"/>
              <a:chOff x="1400590" y="3493554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00590" y="3493554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250752" y="2507564"/>
            <a:ext cx="815915" cy="5050636"/>
            <a:chOff x="16250752" y="2507564"/>
            <a:chExt cx="815915" cy="505063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250752" y="2507564"/>
              <a:ext cx="815915" cy="181400"/>
              <a:chOff x="16250752" y="2507564"/>
              <a:chExt cx="815915" cy="18140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6250752" y="2507564"/>
                <a:ext cx="815915" cy="84841"/>
                <a:chOff x="16250752" y="2507564"/>
                <a:chExt cx="815915" cy="84841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250752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6250752" y="2604123"/>
                <a:ext cx="815915" cy="84841"/>
                <a:chOff x="16250752" y="2604123"/>
                <a:chExt cx="815915" cy="84841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250752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658709" y="7324496"/>
              <a:ext cx="233695" cy="233704"/>
              <a:chOff x="16658709" y="7324496"/>
              <a:chExt cx="233695" cy="23370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658709" y="7324496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916506" y="8552350"/>
            <a:ext cx="14521590" cy="609555"/>
            <a:chOff x="1916506" y="8552350"/>
            <a:chExt cx="14521590" cy="6095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16506" y="8552350"/>
              <a:ext cx="14521590" cy="6095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5371429" y="1368839"/>
              <a:ext cx="29028571" cy="236855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80628" y="2042162"/>
            <a:ext cx="1803082" cy="97255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896548" y="4114849"/>
            <a:ext cx="9512976" cy="3970865"/>
            <a:chOff x="6896548" y="4114849"/>
            <a:chExt cx="9512976" cy="397086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40060" y="2190507"/>
              <a:ext cx="19025952" cy="794173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96548" y="4114849"/>
              <a:ext cx="9512976" cy="39708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000718" y="3727258"/>
            <a:ext cx="4408806" cy="935816"/>
            <a:chOff x="12000718" y="3727258"/>
            <a:chExt cx="4408806" cy="93581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96315" y="3295343"/>
              <a:ext cx="8817612" cy="187163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00718" y="3727258"/>
              <a:ext cx="4408806" cy="93581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19906" y="3834801"/>
            <a:ext cx="2310998" cy="74106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242075" y="2443749"/>
            <a:ext cx="534626" cy="146678"/>
            <a:chOff x="5242075" y="2443749"/>
            <a:chExt cx="534626" cy="14667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5242075" y="2443749"/>
              <a:ext cx="534626" cy="14667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260001" y="687280"/>
            <a:ext cx="3894054" cy="420615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224734" y="8610839"/>
            <a:ext cx="9547024" cy="49879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2330876" y="6398893"/>
            <a:ext cx="2850076" cy="1600924"/>
            <a:chOff x="12330876" y="6398893"/>
            <a:chExt cx="2850076" cy="160092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330876" y="6398893"/>
              <a:ext cx="2850076" cy="160092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913927" y="5985847"/>
            <a:ext cx="2612124" cy="1600924"/>
            <a:chOff x="8913927" y="5985847"/>
            <a:chExt cx="2612124" cy="160092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913927" y="5985847"/>
              <a:ext cx="2612124" cy="1600924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269592" y="4873335"/>
            <a:ext cx="8683449" cy="3029100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2622974" y="3849479"/>
            <a:ext cx="2959753" cy="8196730"/>
            <a:chOff x="2622974" y="3849479"/>
            <a:chExt cx="2959753" cy="8196730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22974" y="3849479"/>
              <a:ext cx="2959753" cy="8196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0590" y="3493554"/>
            <a:ext cx="912130" cy="2220785"/>
            <a:chOff x="1400590" y="3493554"/>
            <a:chExt cx="912130" cy="22207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532939"/>
              <a:ext cx="815915" cy="181400"/>
              <a:chOff x="1496804" y="5532939"/>
              <a:chExt cx="815915" cy="18140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496804" y="5532939"/>
                <a:ext cx="815915" cy="84841"/>
                <a:chOff x="1496804" y="5532939"/>
                <a:chExt cx="815915" cy="8484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96804" y="553293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496804" y="5629498"/>
                <a:ext cx="815915" cy="84841"/>
                <a:chOff x="1496804" y="5629498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496804" y="5629498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400590" y="3493554"/>
              <a:ext cx="233695" cy="233704"/>
              <a:chOff x="1400590" y="3493554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00590" y="3493554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250752" y="2507564"/>
            <a:ext cx="815915" cy="5050636"/>
            <a:chOff x="16250752" y="2507564"/>
            <a:chExt cx="815915" cy="505063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250752" y="2507564"/>
              <a:ext cx="815915" cy="181400"/>
              <a:chOff x="16250752" y="2507564"/>
              <a:chExt cx="815915" cy="18140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6250752" y="2507564"/>
                <a:ext cx="815915" cy="84841"/>
                <a:chOff x="16250752" y="2507564"/>
                <a:chExt cx="815915" cy="84841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250752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6250752" y="2604123"/>
                <a:ext cx="815915" cy="84841"/>
                <a:chOff x="16250752" y="2604123"/>
                <a:chExt cx="815915" cy="84841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250752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658709" y="7324496"/>
              <a:ext cx="233695" cy="233704"/>
              <a:chOff x="16658709" y="7324496"/>
              <a:chExt cx="233695" cy="23370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658709" y="7324496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916506" y="8552350"/>
            <a:ext cx="14521590" cy="609555"/>
            <a:chOff x="1916506" y="8552350"/>
            <a:chExt cx="14521590" cy="6095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16506" y="8552350"/>
              <a:ext cx="14521590" cy="6095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5371429" y="1368839"/>
              <a:ext cx="29028571" cy="236855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80628" y="2042162"/>
            <a:ext cx="1803082" cy="97255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953099" y="4114849"/>
            <a:ext cx="8573013" cy="3970865"/>
            <a:chOff x="1953099" y="4114849"/>
            <a:chExt cx="8573013" cy="397086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2333408" y="2190507"/>
              <a:ext cx="17146026" cy="794173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53099" y="4114849"/>
              <a:ext cx="8573013" cy="39708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099" y="3727258"/>
            <a:ext cx="4408806" cy="935816"/>
            <a:chOff x="1953099" y="3727258"/>
            <a:chExt cx="4408806" cy="93581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251304" y="3295343"/>
              <a:ext cx="8817612" cy="187163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3099" y="3727258"/>
              <a:ext cx="4408806" cy="93581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669421" y="3834801"/>
            <a:ext cx="2234806" cy="74316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24734" y="8610839"/>
            <a:ext cx="9547024" cy="49879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242075" y="2443749"/>
            <a:ext cx="534626" cy="146678"/>
            <a:chOff x="5242075" y="2443749"/>
            <a:chExt cx="534626" cy="14667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5242075" y="2443749"/>
              <a:ext cx="534626" cy="14667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260001" y="687280"/>
            <a:ext cx="3894054" cy="420615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3059371" y="5142857"/>
            <a:ext cx="3006238" cy="1600924"/>
            <a:chOff x="3059371" y="5142857"/>
            <a:chExt cx="3006238" cy="160092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59371" y="5142857"/>
              <a:ext cx="3006238" cy="160092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098891" y="6824405"/>
            <a:ext cx="1978102" cy="1600924"/>
            <a:chOff x="2098891" y="6824405"/>
            <a:chExt cx="1978102" cy="160092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98891" y="6824405"/>
              <a:ext cx="1978102" cy="1600924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133687" y="4882480"/>
            <a:ext cx="8095781" cy="3029100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2451566" y="3727258"/>
            <a:ext cx="3244670" cy="6558456"/>
            <a:chOff x="12451566" y="3727258"/>
            <a:chExt cx="3244670" cy="6558456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451566" y="3727258"/>
              <a:ext cx="3244670" cy="6558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0590" y="3493554"/>
            <a:ext cx="912130" cy="2220785"/>
            <a:chOff x="1400590" y="3493554"/>
            <a:chExt cx="912130" cy="22207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96804" y="5532939"/>
              <a:ext cx="815915" cy="181400"/>
              <a:chOff x="1496804" y="5532939"/>
              <a:chExt cx="815915" cy="18140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496804" y="5532939"/>
                <a:ext cx="815915" cy="84841"/>
                <a:chOff x="1496804" y="5532939"/>
                <a:chExt cx="815915" cy="8484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96804" y="553293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496804" y="5629498"/>
                <a:ext cx="815915" cy="84841"/>
                <a:chOff x="1496804" y="5629498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496804" y="5629498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400590" y="3493554"/>
              <a:ext cx="233695" cy="233704"/>
              <a:chOff x="1400590" y="3493554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00590" y="3493554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250752" y="2507564"/>
            <a:ext cx="815915" cy="5050636"/>
            <a:chOff x="16250752" y="2507564"/>
            <a:chExt cx="815915" cy="505063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250752" y="2507564"/>
              <a:ext cx="815915" cy="181400"/>
              <a:chOff x="16250752" y="2507564"/>
              <a:chExt cx="815915" cy="18140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6250752" y="2507564"/>
                <a:ext cx="815915" cy="84841"/>
                <a:chOff x="16250752" y="2507564"/>
                <a:chExt cx="815915" cy="84841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250752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6250752" y="2604123"/>
                <a:ext cx="815915" cy="84841"/>
                <a:chOff x="16250752" y="2604123"/>
                <a:chExt cx="815915" cy="84841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250752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658709" y="7324496"/>
              <a:ext cx="233695" cy="233704"/>
              <a:chOff x="16658709" y="7324496"/>
              <a:chExt cx="233695" cy="23370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658709" y="7324496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916506" y="8552350"/>
            <a:ext cx="14521590" cy="609555"/>
            <a:chOff x="1916506" y="8552350"/>
            <a:chExt cx="14521590" cy="6095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16506" y="8552350"/>
              <a:ext cx="14521590" cy="6095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5371429" y="1368839"/>
              <a:ext cx="29028571" cy="236855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80628" y="2042162"/>
            <a:ext cx="1803082" cy="97255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896548" y="4114849"/>
            <a:ext cx="9512976" cy="3970865"/>
            <a:chOff x="6896548" y="4114849"/>
            <a:chExt cx="9512976" cy="397086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40060" y="2190507"/>
              <a:ext cx="19025952" cy="794173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96548" y="4114849"/>
              <a:ext cx="9512976" cy="39708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000718" y="3727258"/>
            <a:ext cx="4408806" cy="935816"/>
            <a:chOff x="12000718" y="3727258"/>
            <a:chExt cx="4408806" cy="93581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96315" y="3295343"/>
              <a:ext cx="8817612" cy="187163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00718" y="3727258"/>
              <a:ext cx="4408806" cy="93581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19906" y="3834801"/>
            <a:ext cx="2357511" cy="74316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242075" y="2443749"/>
            <a:ext cx="534626" cy="146678"/>
            <a:chOff x="5242075" y="2443749"/>
            <a:chExt cx="534626" cy="14667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5242075" y="2443749"/>
              <a:ext cx="534626" cy="14667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260001" y="687280"/>
            <a:ext cx="3894054" cy="420615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224734" y="8610839"/>
            <a:ext cx="9547024" cy="49879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0383069" y="4753524"/>
            <a:ext cx="2210804" cy="1600924"/>
            <a:chOff x="10383069" y="4753524"/>
            <a:chExt cx="2210804" cy="160092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383069" y="4753524"/>
              <a:ext cx="2210804" cy="160092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522558" y="6814881"/>
            <a:ext cx="1830045" cy="1600924"/>
            <a:chOff x="10522558" y="6814881"/>
            <a:chExt cx="1830045" cy="160092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522558" y="6814881"/>
              <a:ext cx="1830045" cy="1600924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269592" y="4873335"/>
            <a:ext cx="8635907" cy="3030624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2443088" y="3673409"/>
            <a:ext cx="2838948" cy="7769583"/>
            <a:chOff x="2443088" y="3673409"/>
            <a:chExt cx="2838948" cy="776958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43088" y="3673409"/>
              <a:ext cx="2838948" cy="77695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99769" y="3022883"/>
            <a:ext cx="1289754" cy="5318384"/>
            <a:chOff x="15299769" y="3022883"/>
            <a:chExt cx="1289754" cy="531838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299769" y="3022883"/>
              <a:ext cx="815915" cy="181400"/>
              <a:chOff x="15299769" y="3022883"/>
              <a:chExt cx="815915" cy="18140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5299769" y="3022883"/>
                <a:ext cx="815915" cy="84841"/>
                <a:chOff x="15299769" y="3022883"/>
                <a:chExt cx="815915" cy="8484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299769" y="302288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5299769" y="3119442"/>
                <a:ext cx="815915" cy="84841"/>
                <a:chOff x="15299769" y="3119442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99769" y="311944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6115684" y="8107563"/>
              <a:ext cx="233695" cy="233704"/>
              <a:chOff x="16115684" y="8107563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15684" y="8107563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355827" y="5499534"/>
              <a:ext cx="233695" cy="233704"/>
              <a:chOff x="16355827" y="5499534"/>
              <a:chExt cx="233695" cy="2337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355827" y="5499534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17437" y="2653775"/>
            <a:ext cx="2032842" cy="5687493"/>
            <a:chOff x="1517437" y="2653775"/>
            <a:chExt cx="2032842" cy="568749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140178" y="2653775"/>
              <a:ext cx="858670" cy="190905"/>
              <a:chOff x="2140178" y="2653775"/>
              <a:chExt cx="858670" cy="1909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2140178" y="2653775"/>
                <a:ext cx="858670" cy="89287"/>
                <a:chOff x="2140178" y="2653775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140178" y="2653775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2140178" y="2755393"/>
                <a:ext cx="858670" cy="89287"/>
                <a:chOff x="2140178" y="2755393"/>
                <a:chExt cx="858670" cy="89287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140178" y="2755393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517437" y="5576006"/>
              <a:ext cx="233695" cy="233704"/>
              <a:chOff x="1517437" y="5576006"/>
              <a:chExt cx="233695" cy="23370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17437" y="557600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316584" y="4230169"/>
              <a:ext cx="233695" cy="233704"/>
              <a:chOff x="3316584" y="4230169"/>
              <a:chExt cx="233695" cy="23370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316584" y="4230169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112759" y="8150362"/>
              <a:ext cx="858670" cy="190905"/>
              <a:chOff x="2112759" y="8150362"/>
              <a:chExt cx="858670" cy="19090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2112759" y="8150362"/>
                <a:ext cx="858670" cy="89287"/>
                <a:chOff x="2112759" y="8150362"/>
                <a:chExt cx="858670" cy="89287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2112759" y="8150362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2112759" y="8251980"/>
                <a:ext cx="858670" cy="89287"/>
                <a:chOff x="2112759" y="8251980"/>
                <a:chExt cx="858670" cy="89287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2112759" y="8251980"/>
                  <a:ext cx="858670" cy="8928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80713" y="3013225"/>
            <a:ext cx="11683088" cy="359645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609524" y="7623005"/>
            <a:ext cx="13066667" cy="1185003"/>
            <a:chOff x="2609524" y="7623005"/>
            <a:chExt cx="13066667" cy="118500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3923810" y="7076080"/>
              <a:ext cx="26133333" cy="2370007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09524" y="7623005"/>
              <a:ext cx="13066667" cy="118500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756991" y="7929560"/>
            <a:ext cx="596374" cy="571893"/>
            <a:chOff x="3756991" y="7929560"/>
            <a:chExt cx="596374" cy="57189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56991" y="7929560"/>
              <a:ext cx="596374" cy="57189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34416" y="7749816"/>
            <a:ext cx="8588611" cy="97260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52381" y="523810"/>
            <a:ext cx="17190476" cy="657143"/>
            <a:chOff x="552381" y="523810"/>
            <a:chExt cx="17190476" cy="6571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7999965" y="238131"/>
              <a:ext cx="34380952" cy="1314286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2381" y="523810"/>
              <a:ext cx="17190476" cy="65714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870106" y="687883"/>
            <a:ext cx="3283893" cy="40859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421010" y="3372000"/>
            <a:ext cx="761446" cy="464802"/>
            <a:chOff x="7421010" y="3372000"/>
            <a:chExt cx="761446" cy="46480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21010" y="3372000"/>
              <a:ext cx="761446" cy="46480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2745292" y="4745142"/>
            <a:ext cx="3559634" cy="3009706"/>
            <a:chOff x="2745292" y="4745142"/>
            <a:chExt cx="3559634" cy="300970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81846" y="3256659"/>
              <a:ext cx="7119267" cy="6019413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745292" y="4745142"/>
              <a:ext cx="3559634" cy="300970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040366" y="4725916"/>
            <a:ext cx="3559634" cy="2993802"/>
            <a:chOff x="12040366" y="4725916"/>
            <a:chExt cx="3559634" cy="2993802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76834" y="3245300"/>
              <a:ext cx="7119267" cy="5987604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040366" y="4725916"/>
              <a:ext cx="3559634" cy="29938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1811" y="527647"/>
            <a:ext cx="17209524" cy="9219048"/>
            <a:chOff x="471811" y="527647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32951" y="-4081877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811" y="527647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4976" y="3074196"/>
            <a:ext cx="858670" cy="4621189"/>
            <a:chOff x="1254976" y="3074196"/>
            <a:chExt cx="858670" cy="46211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54976" y="5068683"/>
              <a:ext cx="858670" cy="190905"/>
              <a:chOff x="1254976" y="506868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254976" y="5068683"/>
                <a:ext cx="858670" cy="89287"/>
                <a:chOff x="1254976" y="506868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254976" y="506868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254976" y="5170301"/>
                <a:ext cx="858670" cy="89287"/>
                <a:chOff x="1254976" y="517030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54976" y="517030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5035" y="7461681"/>
              <a:ext cx="233695" cy="233704"/>
              <a:chOff x="1525035" y="7461681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25035" y="7461681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17387" y="3074196"/>
              <a:ext cx="233695" cy="233704"/>
              <a:chOff x="1417387" y="3074196"/>
              <a:chExt cx="233695" cy="2337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17387" y="3074196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031444" y="2425404"/>
            <a:ext cx="834068" cy="3976174"/>
            <a:chOff x="16031444" y="2425404"/>
            <a:chExt cx="834068" cy="397617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049598" y="4043801"/>
              <a:ext cx="815915" cy="181400"/>
              <a:chOff x="16049598" y="4043801"/>
              <a:chExt cx="815915" cy="18140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049598" y="4043801"/>
                <a:ext cx="815915" cy="84841"/>
                <a:chOff x="16049598" y="4043801"/>
                <a:chExt cx="815915" cy="84841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049598" y="4043801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049598" y="4140359"/>
                <a:ext cx="815915" cy="84841"/>
                <a:chOff x="16049598" y="4140359"/>
                <a:chExt cx="815915" cy="84841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6049598" y="4140359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479827" y="2425404"/>
              <a:ext cx="233695" cy="233704"/>
              <a:chOff x="16479827" y="2425404"/>
              <a:chExt cx="233695" cy="23370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479827" y="242540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031444" y="6167875"/>
              <a:ext cx="233695" cy="233704"/>
              <a:chOff x="16031444" y="6167875"/>
              <a:chExt cx="233695" cy="23370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031444" y="6167875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2886267" y="3750265"/>
            <a:ext cx="12525085" cy="5146334"/>
            <a:chOff x="2886267" y="3750265"/>
            <a:chExt cx="12525085" cy="514633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376276" y="1256272"/>
              <a:ext cx="25050171" cy="10292668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86267" y="3750265"/>
              <a:ext cx="12525085" cy="51463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284187" y="8451980"/>
            <a:ext cx="858670" cy="190905"/>
            <a:chOff x="16284187" y="8451980"/>
            <a:chExt cx="858670" cy="19090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6284187" y="8451980"/>
              <a:ext cx="858670" cy="89287"/>
              <a:chOff x="16284187" y="8451980"/>
              <a:chExt cx="858670" cy="8928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284187" y="8451980"/>
                <a:ext cx="858670" cy="8928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6284187" y="8553598"/>
              <a:ext cx="858670" cy="89287"/>
              <a:chOff x="16284187" y="8553598"/>
              <a:chExt cx="858670" cy="8928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284187" y="8553598"/>
                <a:ext cx="858670" cy="89287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478571" y="523810"/>
            <a:ext cx="17207143" cy="657143"/>
            <a:chOff x="478571" y="523810"/>
            <a:chExt cx="17207143" cy="6571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8082107" y="238131"/>
              <a:ext cx="34414286" cy="1314286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8571" y="523810"/>
              <a:ext cx="17207143" cy="65714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60001" y="687280"/>
            <a:ext cx="3894054" cy="42061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23175" y="1560404"/>
            <a:ext cx="13708921" cy="183005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3517503" y="4150559"/>
            <a:ext cx="581929" cy="558040"/>
            <a:chOff x="3517503" y="4150559"/>
            <a:chExt cx="581929" cy="55804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17503" y="4150559"/>
              <a:ext cx="581929" cy="558040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554031" y="3996193"/>
            <a:ext cx="1292182" cy="926445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2880952" y="5098932"/>
            <a:ext cx="12535714" cy="933438"/>
            <a:chOff x="2880952" y="5098932"/>
            <a:chExt cx="12535714" cy="93343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80952" y="5098932"/>
              <a:ext cx="12535714" cy="93343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604449" y="5355569"/>
            <a:ext cx="438149" cy="420163"/>
            <a:chOff x="3604449" y="5355569"/>
            <a:chExt cx="438149" cy="42016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04449" y="5355569"/>
              <a:ext cx="438149" cy="420163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570221" y="5229230"/>
            <a:ext cx="1869064" cy="731902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3605687" y="6289578"/>
            <a:ext cx="438149" cy="420163"/>
            <a:chOff x="3605687" y="6289578"/>
            <a:chExt cx="438149" cy="420163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05687" y="6289578"/>
              <a:ext cx="438149" cy="420163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571459" y="6163240"/>
            <a:ext cx="2236358" cy="725712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4351143" y="6380775"/>
            <a:ext cx="323810" cy="237770"/>
            <a:chOff x="14351143" y="6380775"/>
            <a:chExt cx="323810" cy="237770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351143" y="6380775"/>
              <a:ext cx="323810" cy="23777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3604449" y="7208040"/>
            <a:ext cx="438149" cy="420163"/>
            <a:chOff x="3604449" y="7208040"/>
            <a:chExt cx="438149" cy="420163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04449" y="7208040"/>
              <a:ext cx="438149" cy="420163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570221" y="7081706"/>
            <a:ext cx="2623047" cy="729839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4364001" y="7299236"/>
            <a:ext cx="323810" cy="237770"/>
            <a:chOff x="14364001" y="7299236"/>
            <a:chExt cx="323810" cy="237770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364001" y="7299236"/>
              <a:ext cx="323810" cy="237770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3604449" y="8135458"/>
            <a:ext cx="438149" cy="420163"/>
            <a:chOff x="3604449" y="8135458"/>
            <a:chExt cx="438149" cy="420163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604449" y="8135458"/>
              <a:ext cx="438149" cy="420163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570221" y="8009125"/>
            <a:ext cx="1464631" cy="729839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4361905" y="8199888"/>
            <a:ext cx="323810" cy="237770"/>
            <a:chOff x="14361905" y="8199888"/>
            <a:chExt cx="323810" cy="237770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361905" y="8199888"/>
              <a:ext cx="323810" cy="23777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4352381" y="5484861"/>
            <a:ext cx="323810" cy="237770"/>
            <a:chOff x="14352381" y="5484861"/>
            <a:chExt cx="323810" cy="237770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352381" y="5484861"/>
              <a:ext cx="323810" cy="2377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371429" y="1368839"/>
              <a:ext cx="29028571" cy="236855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80628" y="2042162"/>
            <a:ext cx="2461826" cy="9725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06447" y="4207041"/>
            <a:ext cx="4408806" cy="935816"/>
            <a:chOff x="11006447" y="4207041"/>
            <a:chExt cx="4408806" cy="93581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006447" y="4207041"/>
              <a:ext cx="4408806" cy="935816"/>
              <a:chOff x="11006447" y="4207041"/>
              <a:chExt cx="4408806" cy="93581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802044" y="3775126"/>
                <a:ext cx="8817612" cy="1871632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006447" y="4207041"/>
                <a:ext cx="4408806" cy="93581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22769" y="4314585"/>
              <a:ext cx="2260367" cy="743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06447" y="5539798"/>
            <a:ext cx="4408806" cy="935816"/>
            <a:chOff x="11006447" y="5539798"/>
            <a:chExt cx="4408806" cy="93581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006447" y="5539798"/>
              <a:ext cx="4408806" cy="935816"/>
              <a:chOff x="11006447" y="5539798"/>
              <a:chExt cx="4408806" cy="93581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802044" y="5107883"/>
                <a:ext cx="8817612" cy="1871632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006447" y="5539798"/>
                <a:ext cx="4408806" cy="935816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25623" y="5647342"/>
              <a:ext cx="2310998" cy="7410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05165" y="5539798"/>
            <a:ext cx="4408806" cy="935816"/>
            <a:chOff x="3205165" y="5539798"/>
            <a:chExt cx="4408806" cy="93581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205165" y="5539798"/>
              <a:ext cx="4408806" cy="935816"/>
              <a:chOff x="3205165" y="5539798"/>
              <a:chExt cx="4408806" cy="93581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00762" y="5107883"/>
                <a:ext cx="8817612" cy="1871632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205165" y="5539798"/>
                <a:ext cx="4408806" cy="935816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24354" y="5647342"/>
              <a:ext cx="2331950" cy="7431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35539" y="2434226"/>
            <a:ext cx="534626" cy="146678"/>
            <a:chOff x="5935539" y="2434226"/>
            <a:chExt cx="534626" cy="1466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5935539" y="2434226"/>
              <a:ext cx="534626" cy="1466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60001" y="687280"/>
            <a:ext cx="3894054" cy="42061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991166" y="6806198"/>
            <a:ext cx="9306744" cy="175284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-1862460" y="6901291"/>
            <a:ext cx="9502294" cy="175284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205165" y="4207041"/>
            <a:ext cx="4408806" cy="935816"/>
            <a:chOff x="3205165" y="4207041"/>
            <a:chExt cx="4408806" cy="93581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205165" y="4207041"/>
              <a:ext cx="4408806" cy="935816"/>
              <a:chOff x="3205165" y="4207041"/>
              <a:chExt cx="4408806" cy="93581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00762" y="3775126"/>
                <a:ext cx="8817612" cy="1871632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205165" y="4207041"/>
                <a:ext cx="4408806" cy="935816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824357" y="4314583"/>
              <a:ext cx="2316446" cy="748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7722" y="3252083"/>
            <a:ext cx="1149780" cy="3009822"/>
            <a:chOff x="1367722" y="3252083"/>
            <a:chExt cx="1149780" cy="300982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01586" y="6080505"/>
              <a:ext cx="815915" cy="181400"/>
              <a:chOff x="1701586" y="6080505"/>
              <a:chExt cx="815915" cy="18140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01586" y="6080505"/>
                <a:ext cx="815915" cy="84841"/>
                <a:chOff x="1701586" y="6080505"/>
                <a:chExt cx="815915" cy="8484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01586" y="6080505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01586" y="6177063"/>
                <a:ext cx="815915" cy="84841"/>
                <a:chOff x="1701586" y="6177063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01586" y="617706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367722" y="3252083"/>
              <a:ext cx="233695" cy="233704"/>
              <a:chOff x="1367722" y="3252083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67722" y="3252083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707133" y="5857143"/>
            <a:ext cx="809524" cy="809524"/>
            <a:chOff x="7707133" y="5857143"/>
            <a:chExt cx="809524" cy="8095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07133" y="5857143"/>
              <a:ext cx="809524" cy="80952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60001" y="687280"/>
            <a:ext cx="3895464" cy="4154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371429" y="1368839"/>
              <a:ext cx="29028571" cy="236855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80629" y="2042162"/>
            <a:ext cx="6299567" cy="97527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830138" y="4133333"/>
            <a:ext cx="3496493" cy="4657143"/>
            <a:chOff x="8830138" y="4133333"/>
            <a:chExt cx="3496493" cy="46571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81891" y="1858554"/>
              <a:ext cx="6992987" cy="9314286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30138" y="4133333"/>
              <a:ext cx="3496493" cy="465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540467" y="3942857"/>
            <a:ext cx="1394892" cy="1394892"/>
            <a:chOff x="8540467" y="3942857"/>
            <a:chExt cx="1394892" cy="139489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40467" y="3942857"/>
              <a:ext cx="1394892" cy="13948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109544" y="4114286"/>
            <a:ext cx="5223789" cy="4828571"/>
            <a:chOff x="2109544" y="4114286"/>
            <a:chExt cx="5223789" cy="482857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502351" y="1737143"/>
              <a:ext cx="10447579" cy="965714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09544" y="4114286"/>
              <a:ext cx="5223789" cy="48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41602" y="4133333"/>
            <a:ext cx="3496493" cy="4657143"/>
            <a:chOff x="12941602" y="4133333"/>
            <a:chExt cx="3496493" cy="46571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93355" y="1858554"/>
              <a:ext cx="6992987" cy="9314286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41602" y="4133333"/>
              <a:ext cx="3496493" cy="465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651931" y="3942857"/>
            <a:ext cx="1394892" cy="1394892"/>
            <a:chOff x="12651931" y="3942857"/>
            <a:chExt cx="1394892" cy="139489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51931" y="3942857"/>
              <a:ext cx="1394892" cy="139489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52404" y="4450341"/>
            <a:ext cx="4777316" cy="239575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073495" y="4293760"/>
            <a:ext cx="551765" cy="693088"/>
            <a:chOff x="13073495" y="4293760"/>
            <a:chExt cx="551765" cy="69308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73495" y="4293760"/>
              <a:ext cx="551765" cy="69308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855491" y="7201101"/>
            <a:ext cx="3402694" cy="96986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017461" y="6057511"/>
            <a:ext cx="261904" cy="404910"/>
            <a:chOff x="8017461" y="6057511"/>
            <a:chExt cx="261904" cy="40491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17461" y="6057511"/>
              <a:ext cx="261904" cy="404910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657860" y="4464364"/>
            <a:ext cx="4752373" cy="200788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632574" y="4463279"/>
            <a:ext cx="2954335" cy="200217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209524" y="6821934"/>
            <a:ext cx="2755444" cy="96000"/>
            <a:chOff x="9209524" y="6821934"/>
            <a:chExt cx="2755444" cy="9600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09524" y="6821934"/>
              <a:ext cx="2755444" cy="96000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034139" y="7201101"/>
            <a:ext cx="2828882" cy="969864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122320" y="7201101"/>
            <a:ext cx="2918682" cy="97203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32926" y="533333"/>
            <a:ext cx="17200000" cy="657143"/>
            <a:chOff x="532926" y="533333"/>
            <a:chExt cx="17200000" cy="65714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-8024182" y="247655"/>
              <a:ext cx="34400000" cy="1314286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32926" y="533333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295238" y="6821934"/>
            <a:ext cx="2755444" cy="96000"/>
            <a:chOff x="13295238" y="6821934"/>
            <a:chExt cx="2755444" cy="9600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295238" y="6821934"/>
              <a:ext cx="2755444" cy="9600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50874" y="8552350"/>
            <a:ext cx="233695" cy="233704"/>
            <a:chOff x="1250874" y="8552350"/>
            <a:chExt cx="233695" cy="23370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50874" y="8552350"/>
              <a:ext cx="233695" cy="23370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767343" y="8419048"/>
            <a:ext cx="1277518" cy="1447619"/>
            <a:chOff x="16767343" y="8419048"/>
            <a:chExt cx="1277518" cy="144761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020000">
              <a:off x="16142482" y="7709136"/>
              <a:ext cx="2555035" cy="2895238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1020000">
              <a:off x="16767343" y="8419048"/>
              <a:ext cx="1277518" cy="144761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705576" y="2433421"/>
            <a:ext cx="534626" cy="146678"/>
            <a:chOff x="9705576" y="2433421"/>
            <a:chExt cx="534626" cy="14667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5400000">
              <a:off x="9705576" y="2433421"/>
              <a:ext cx="534626" cy="14667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6250752" y="2731825"/>
            <a:ext cx="815915" cy="5050636"/>
            <a:chOff x="16250752" y="2731825"/>
            <a:chExt cx="815915" cy="5050636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6250752" y="2731825"/>
              <a:ext cx="815915" cy="181400"/>
              <a:chOff x="16250752" y="2731825"/>
              <a:chExt cx="815915" cy="181400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16250752" y="2731825"/>
                <a:ext cx="815915" cy="84841"/>
                <a:chOff x="16250752" y="2731825"/>
                <a:chExt cx="815915" cy="84841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>
                  <a:off x="16250752" y="2731825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16250752" y="2828383"/>
                <a:ext cx="815915" cy="84841"/>
                <a:chOff x="16250752" y="2828383"/>
                <a:chExt cx="815915" cy="84841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>
                  <a:off x="16250752" y="282838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1" name="그룹 1031"/>
            <p:cNvGrpSpPr/>
            <p:nvPr/>
          </p:nvGrpSpPr>
          <p:grpSpPr>
            <a:xfrm>
              <a:off x="16658709" y="7548757"/>
              <a:ext cx="233695" cy="233704"/>
              <a:chOff x="16658709" y="7548757"/>
              <a:chExt cx="233695" cy="233704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6658709" y="7548757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32" name="그룹 1032"/>
          <p:cNvGrpSpPr/>
          <p:nvPr/>
        </p:nvGrpSpPr>
        <p:grpSpPr>
          <a:xfrm>
            <a:off x="8639661" y="4039413"/>
            <a:ext cx="1201780" cy="1201780"/>
            <a:chOff x="8639661" y="4039413"/>
            <a:chExt cx="1201780" cy="1201780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639661" y="4039413"/>
              <a:ext cx="1201780" cy="1201780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3260001" y="687280"/>
            <a:ext cx="3894054" cy="420615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3199934" y="6936601"/>
            <a:ext cx="2755444" cy="96000"/>
            <a:chOff x="3199934" y="6936601"/>
            <a:chExt cx="2755444" cy="96000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199934" y="6936601"/>
              <a:ext cx="2755444" cy="9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722517"/>
            <a:ext cx="17209524" cy="9219048"/>
            <a:chOff x="538095" y="722517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3887007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722517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17056" y="2431374"/>
            <a:ext cx="1049611" cy="3478440"/>
            <a:chOff x="16017056" y="2431374"/>
            <a:chExt cx="1049611" cy="347844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017056" y="2431374"/>
              <a:ext cx="815915" cy="181400"/>
              <a:chOff x="16017056" y="2431374"/>
              <a:chExt cx="815915" cy="18140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6017056" y="2431374"/>
                <a:ext cx="815915" cy="84841"/>
                <a:chOff x="16017056" y="2431374"/>
                <a:chExt cx="815915" cy="8484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017056" y="243137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6017056" y="2527932"/>
                <a:ext cx="815915" cy="84841"/>
                <a:chOff x="16017056" y="2527932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017056" y="252793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6832971" y="5676111"/>
              <a:ext cx="233695" cy="233704"/>
              <a:chOff x="16832971" y="5676111"/>
              <a:chExt cx="233695" cy="233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32971" y="567611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371429" y="1368839"/>
              <a:ext cx="29028571" cy="236855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80628" y="2042162"/>
            <a:ext cx="3340699" cy="97801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737110" y="2443749"/>
            <a:ext cx="563377" cy="146678"/>
            <a:chOff x="6737110" y="2443749"/>
            <a:chExt cx="563377" cy="14667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6737110" y="2443749"/>
              <a:ext cx="563377" cy="1466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302790" y="4611593"/>
            <a:ext cx="990882" cy="3053586"/>
            <a:chOff x="1302790" y="4611593"/>
            <a:chExt cx="990882" cy="305358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477757" y="4611593"/>
              <a:ext cx="815915" cy="181400"/>
              <a:chOff x="1477757" y="4611593"/>
              <a:chExt cx="815915" cy="181400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477757" y="4611593"/>
                <a:ext cx="815915" cy="84841"/>
                <a:chOff x="1477757" y="4611593"/>
                <a:chExt cx="815915" cy="84841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477757" y="461159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477757" y="4708151"/>
                <a:ext cx="815915" cy="84841"/>
                <a:chOff x="1477757" y="4708151"/>
                <a:chExt cx="815915" cy="8484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477757" y="470815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302790" y="7431475"/>
              <a:ext cx="233695" cy="233704"/>
              <a:chOff x="1302790" y="7431475"/>
              <a:chExt cx="233695" cy="23370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02790" y="7431475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2335929" y="4725879"/>
            <a:ext cx="5259310" cy="4200224"/>
            <a:chOff x="12335929" y="4725879"/>
            <a:chExt cx="5259310" cy="420022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335929" y="4725879"/>
              <a:ext cx="5259310" cy="420022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60001" y="687280"/>
            <a:ext cx="3894054" cy="420615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521993" y="3745703"/>
            <a:ext cx="8482293" cy="173398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7586932" y="5705022"/>
            <a:ext cx="4952140" cy="3619681"/>
            <a:chOff x="7586932" y="5705022"/>
            <a:chExt cx="4952140" cy="361968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86932" y="5705022"/>
              <a:ext cx="4952140" cy="361968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42811" y="5781212"/>
            <a:ext cx="6171429" cy="3471429"/>
            <a:chOff x="1142811" y="5781212"/>
            <a:chExt cx="6171429" cy="347142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42811" y="5781212"/>
              <a:ext cx="6171429" cy="34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5685714" y="4371429"/>
            <a:ext cx="10476190" cy="4571429"/>
            <a:chOff x="5685714" y="4371429"/>
            <a:chExt cx="10476190" cy="457142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619" y="2120879"/>
              <a:ext cx="20952381" cy="9142857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85714" y="4371429"/>
              <a:ext cx="10476190" cy="457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38095" y="523810"/>
            <a:ext cx="17209524" cy="657143"/>
            <a:chOff x="538095" y="523810"/>
            <a:chExt cx="17209524" cy="65714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8023774" y="238131"/>
              <a:ext cx="34419048" cy="1314286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8095" y="523810"/>
              <a:ext cx="17209524" cy="65714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5371429" y="1368839"/>
              <a:ext cx="29028571" cy="2368550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780628" y="2042162"/>
            <a:ext cx="5480799" cy="97801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802206" y="2557173"/>
            <a:ext cx="534626" cy="146678"/>
            <a:chOff x="8802206" y="2557173"/>
            <a:chExt cx="534626" cy="14667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8802206" y="2557173"/>
              <a:ext cx="534626" cy="14667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666667" y="3995281"/>
            <a:ext cx="8514286" cy="914231"/>
            <a:chOff x="6666667" y="3995281"/>
            <a:chExt cx="8514286" cy="91423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09524" y="3573328"/>
              <a:ext cx="17028571" cy="1828462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66667" y="3995281"/>
              <a:ext cx="8514286" cy="914231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462049" y="4090135"/>
            <a:ext cx="4083363" cy="75028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184716" y="5491125"/>
            <a:ext cx="7069159" cy="68017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6466249" y="5639228"/>
            <a:ext cx="360208" cy="360214"/>
            <a:chOff x="6466249" y="5639228"/>
            <a:chExt cx="360208" cy="36021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66249" y="5639228"/>
              <a:ext cx="360208" cy="360214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184716" y="6455563"/>
            <a:ext cx="5446723" cy="120930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466249" y="6614133"/>
            <a:ext cx="360208" cy="360214"/>
            <a:chOff x="6466249" y="6614133"/>
            <a:chExt cx="360208" cy="36021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66249" y="6614133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930728" y="6165325"/>
            <a:ext cx="9314286" cy="96000"/>
            <a:chOff x="5930728" y="6165325"/>
            <a:chExt cx="9314286" cy="9600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30728" y="6165325"/>
              <a:ext cx="9314286" cy="9600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930728" y="7697849"/>
            <a:ext cx="9314286" cy="96000"/>
            <a:chOff x="5930728" y="7697849"/>
            <a:chExt cx="9314286" cy="9600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930728" y="7697849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4721692" y="4417105"/>
            <a:ext cx="561187" cy="893168"/>
            <a:chOff x="4721692" y="4417105"/>
            <a:chExt cx="561187" cy="893168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380000">
              <a:off x="4450256" y="3979678"/>
              <a:ext cx="1122374" cy="1786337"/>
            </a:xfrm>
            <a:prstGeom prst="rect">
              <a:avLst/>
            </a:prstGeom>
          </p:spPr>
        </p:pic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6655073" y="8927658"/>
            <a:ext cx="1363975" cy="984410"/>
            <a:chOff x="16655073" y="8927658"/>
            <a:chExt cx="1363975" cy="984410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655073" y="8927658"/>
              <a:ext cx="1363975" cy="98441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676190" y="3676190"/>
            <a:ext cx="3602502" cy="6171429"/>
            <a:chOff x="1676190" y="3676190"/>
            <a:chExt cx="3602502" cy="6171429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76190" y="3676190"/>
              <a:ext cx="3602502" cy="6171429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260001" y="687280"/>
            <a:ext cx="3894054" cy="4206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02206" y="2557173"/>
            <a:ext cx="534626" cy="146678"/>
            <a:chOff x="8802206" y="2557173"/>
            <a:chExt cx="534626" cy="1466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802206" y="2557173"/>
              <a:ext cx="534626" cy="1466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60001" y="687280"/>
            <a:ext cx="3894054" cy="4206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92713" y="3241430"/>
            <a:ext cx="10300288" cy="5793912"/>
            <a:chOff x="3992713" y="3241430"/>
            <a:chExt cx="10300288" cy="57939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2713" y="3241430"/>
              <a:ext cx="10300288" cy="57939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017056" y="2431374"/>
            <a:ext cx="1049611" cy="3478440"/>
            <a:chOff x="16017056" y="2431374"/>
            <a:chExt cx="1049611" cy="347844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017056" y="2431374"/>
              <a:ext cx="815915" cy="181400"/>
              <a:chOff x="16017056" y="2431374"/>
              <a:chExt cx="815915" cy="181400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6017056" y="2431374"/>
                <a:ext cx="815915" cy="84841"/>
                <a:chOff x="16017056" y="2431374"/>
                <a:chExt cx="815915" cy="8484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017056" y="243137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6017056" y="2527932"/>
                <a:ext cx="815915" cy="84841"/>
                <a:chOff x="16017056" y="2527932"/>
                <a:chExt cx="815915" cy="84841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017056" y="2527932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6832971" y="5676111"/>
              <a:ext cx="233695" cy="233704"/>
              <a:chOff x="16832971" y="5676111"/>
              <a:chExt cx="233695" cy="23370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832971" y="567611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371429" y="1368839"/>
              <a:ext cx="29028571" cy="2368550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80628" y="2042162"/>
            <a:ext cx="2461826" cy="97528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950214" y="2443749"/>
            <a:ext cx="563377" cy="146678"/>
            <a:chOff x="5950214" y="2443749"/>
            <a:chExt cx="563377" cy="14667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950214" y="2443749"/>
              <a:ext cx="563377" cy="1466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3980952" y="8443001"/>
            <a:ext cx="10858158" cy="784271"/>
            <a:chOff x="3980952" y="8443001"/>
            <a:chExt cx="10858158" cy="7842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1448126" y="8081030"/>
              <a:ext cx="21716315" cy="1568542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80952" y="8443001"/>
              <a:ext cx="10858158" cy="784271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41208" y="8496208"/>
            <a:ext cx="7821974" cy="70178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02790" y="4611593"/>
            <a:ext cx="990882" cy="3053586"/>
            <a:chOff x="1302790" y="4611593"/>
            <a:chExt cx="990882" cy="305358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77757" y="4611593"/>
              <a:ext cx="815915" cy="181400"/>
              <a:chOff x="1477757" y="4611593"/>
              <a:chExt cx="815915" cy="181400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477757" y="4611593"/>
                <a:ext cx="815915" cy="84841"/>
                <a:chOff x="1477757" y="4611593"/>
                <a:chExt cx="815915" cy="84841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477757" y="461159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477757" y="4708151"/>
                <a:ext cx="815915" cy="84841"/>
                <a:chOff x="1477757" y="4708151"/>
                <a:chExt cx="815915" cy="84841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477757" y="470815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2" name="그룹 1022"/>
            <p:cNvGrpSpPr/>
            <p:nvPr/>
          </p:nvGrpSpPr>
          <p:grpSpPr>
            <a:xfrm>
              <a:off x="1302790" y="7431475"/>
              <a:ext cx="233695" cy="233704"/>
              <a:chOff x="1302790" y="7431475"/>
              <a:chExt cx="233695" cy="233704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302790" y="7431475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68087" y="6678145"/>
            <a:ext cx="6171429" cy="3140903"/>
            <a:chOff x="168087" y="6678145"/>
            <a:chExt cx="6171429" cy="314090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8087" y="6678145"/>
              <a:ext cx="6171429" cy="3140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95919" y="6139444"/>
            <a:ext cx="7493877" cy="3622460"/>
            <a:chOff x="5395919" y="6139444"/>
            <a:chExt cx="7493877" cy="36224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5919" y="6139444"/>
              <a:ext cx="7493877" cy="3622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18243" y="3939748"/>
            <a:ext cx="1240087" cy="1918436"/>
            <a:chOff x="15418243" y="3939748"/>
            <a:chExt cx="1240087" cy="191843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418243" y="3939748"/>
              <a:ext cx="815915" cy="181400"/>
              <a:chOff x="15418243" y="3939748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5418243" y="3939748"/>
                <a:ext cx="815915" cy="84841"/>
                <a:chOff x="15418243" y="3939748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418243" y="3939748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5418243" y="4036307"/>
                <a:ext cx="815915" cy="84841"/>
                <a:chOff x="15418243" y="403630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418243" y="4036307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6424635" y="5624481"/>
              <a:ext cx="233695" cy="233704"/>
              <a:chOff x="16424635" y="5624481"/>
              <a:chExt cx="233695" cy="2337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424635" y="562448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77757" y="2793335"/>
            <a:ext cx="815915" cy="2764626"/>
            <a:chOff x="1477757" y="2793335"/>
            <a:chExt cx="815915" cy="276462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77757" y="2793335"/>
              <a:ext cx="815915" cy="181400"/>
              <a:chOff x="1477757" y="2793335"/>
              <a:chExt cx="815915" cy="18140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477757" y="2793335"/>
                <a:ext cx="815915" cy="84841"/>
                <a:chOff x="1477757" y="2793335"/>
                <a:chExt cx="815915" cy="84841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477757" y="2793335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477757" y="2889893"/>
                <a:ext cx="815915" cy="84841"/>
                <a:chOff x="1477757" y="2889893"/>
                <a:chExt cx="815915" cy="84841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477757" y="288989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52019" y="5324257"/>
              <a:ext cx="233695" cy="233704"/>
              <a:chOff x="1652019" y="5324257"/>
              <a:chExt cx="233695" cy="23370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52019" y="5324257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5371429" y="1368839"/>
              <a:ext cx="29028571" cy="236855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80628" y="2042162"/>
            <a:ext cx="2373342" cy="96708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812222" y="2445496"/>
            <a:ext cx="549001" cy="146678"/>
            <a:chOff x="5812222" y="2445496"/>
            <a:chExt cx="549001" cy="14667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5812222" y="2445496"/>
              <a:ext cx="549001" cy="14667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21548" y="5637375"/>
            <a:ext cx="1681171" cy="1681171"/>
            <a:chOff x="6321548" y="5637375"/>
            <a:chExt cx="1681171" cy="16811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21548" y="5637375"/>
              <a:ext cx="1681171" cy="16811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089623" y="5637375"/>
            <a:ext cx="1681171" cy="1681171"/>
            <a:chOff x="10089623" y="5637375"/>
            <a:chExt cx="1681171" cy="168117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89623" y="5637375"/>
              <a:ext cx="1681171" cy="16811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702611" y="7582929"/>
            <a:ext cx="1681171" cy="1681171"/>
            <a:chOff x="4702611" y="7582929"/>
            <a:chExt cx="1681171" cy="16811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02611" y="7582929"/>
              <a:ext cx="1681171" cy="16811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652162" y="7734466"/>
            <a:ext cx="1681171" cy="1681171"/>
            <a:chOff x="11652162" y="7734466"/>
            <a:chExt cx="1681171" cy="168117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652162" y="7734466"/>
              <a:ext cx="1681171" cy="16811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540588" y="4726937"/>
            <a:ext cx="2621546" cy="732208"/>
            <a:chOff x="4540588" y="4726937"/>
            <a:chExt cx="2621546" cy="73220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29815" y="4388995"/>
              <a:ext cx="5243092" cy="1464415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40588" y="4726937"/>
              <a:ext cx="2621546" cy="732208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929592" y="4803335"/>
            <a:ext cx="1864994" cy="593522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7066667" y="7715419"/>
            <a:ext cx="4152381" cy="2056010"/>
            <a:chOff x="7066667" y="7715419"/>
            <a:chExt cx="4152381" cy="205601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80839" y="6608926"/>
              <a:ext cx="8304762" cy="4112020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66667" y="7715419"/>
              <a:ext cx="4152381" cy="205601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117612" y="7925923"/>
            <a:ext cx="832121" cy="918992"/>
            <a:chOff x="5117612" y="7925923"/>
            <a:chExt cx="832121" cy="91899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17612" y="7925923"/>
              <a:ext cx="832121" cy="91899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967721" y="8136601"/>
            <a:ext cx="1058178" cy="864469"/>
            <a:chOff x="11967721" y="8136601"/>
            <a:chExt cx="1058178" cy="86446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967721" y="8136601"/>
              <a:ext cx="1058178" cy="86446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811439" y="6098608"/>
            <a:ext cx="762245" cy="858033"/>
            <a:chOff x="6811439" y="6098608"/>
            <a:chExt cx="762245" cy="85803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60000">
              <a:off x="6811439" y="6098608"/>
              <a:ext cx="762245" cy="85803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97383" y="6465066"/>
            <a:ext cx="3294754" cy="920237"/>
            <a:chOff x="1297383" y="6465066"/>
            <a:chExt cx="3294754" cy="920237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-349994" y="6040341"/>
              <a:ext cx="6589508" cy="1840475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97383" y="6465066"/>
              <a:ext cx="3294754" cy="920237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63379" y="6560550"/>
            <a:ext cx="2604261" cy="755217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16373" y="7630220"/>
            <a:ext cx="3020408" cy="1078087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924836" y="6529505"/>
            <a:ext cx="761190" cy="761190"/>
            <a:chOff x="924836" y="6529505"/>
            <a:chExt cx="761190" cy="761190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24836" y="6529505"/>
              <a:ext cx="761190" cy="761190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93615" y="6626862"/>
            <a:ext cx="583721" cy="545818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4170726" y="4781119"/>
            <a:ext cx="605658" cy="605658"/>
            <a:chOff x="4170726" y="4781119"/>
            <a:chExt cx="605658" cy="605658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170726" y="4781119"/>
              <a:ext cx="605658" cy="605658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225452" y="4858583"/>
            <a:ext cx="497576" cy="434292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1134680" y="4689787"/>
            <a:ext cx="2932552" cy="732208"/>
            <a:chOff x="11134680" y="4689787"/>
            <a:chExt cx="2932552" cy="732208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1445687" y="4689787"/>
              <a:ext cx="2621546" cy="732208"/>
              <a:chOff x="11445687" y="4689787"/>
              <a:chExt cx="2621546" cy="732208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0134914" y="4351845"/>
                <a:ext cx="5243092" cy="1464415"/>
              </a:xfrm>
              <a:prstGeom prst="rect">
                <a:avLst/>
              </a:prstGeom>
            </p:spPr>
          </p:pic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1445687" y="4689787"/>
                <a:ext cx="2621546" cy="732208"/>
              </a:xfrm>
              <a:prstGeom prst="rect">
                <a:avLst/>
              </a:prstGeom>
            </p:spPr>
          </p:pic>
        </p:grpSp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638326" y="4765754"/>
              <a:ext cx="2243802" cy="596542"/>
            </a:xfrm>
            <a:prstGeom prst="rect">
              <a:avLst/>
            </a:prstGeom>
          </p:spPr>
        </p:pic>
        <p:grpSp>
          <p:nvGrpSpPr>
            <p:cNvPr id="1031" name="그룹 1031"/>
            <p:cNvGrpSpPr/>
            <p:nvPr/>
          </p:nvGrpSpPr>
          <p:grpSpPr>
            <a:xfrm>
              <a:off x="11134680" y="4712005"/>
              <a:ext cx="605658" cy="605658"/>
              <a:chOff x="11134680" y="4712005"/>
              <a:chExt cx="605658" cy="605658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1134680" y="4712005"/>
                <a:ext cx="605658" cy="605658"/>
              </a:xfrm>
              <a:prstGeom prst="rect">
                <a:avLst/>
              </a:prstGeom>
            </p:spPr>
          </p:pic>
        </p:grpSp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189422" y="4789467"/>
              <a:ext cx="501369" cy="43429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3295238" y="7218467"/>
            <a:ext cx="2927818" cy="732208"/>
            <a:chOff x="13295238" y="7218467"/>
            <a:chExt cx="2927818" cy="732208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3295238" y="7218467"/>
              <a:ext cx="2927818" cy="732208"/>
              <a:chOff x="13295238" y="7218467"/>
              <a:chExt cx="2927818" cy="732208"/>
            </a:xfrm>
          </p:grpSpPr>
          <p:grpSp>
            <p:nvGrpSpPr>
              <p:cNvPr id="1034" name="그룹 1034"/>
              <p:cNvGrpSpPr/>
              <p:nvPr/>
            </p:nvGrpSpPr>
            <p:grpSpPr>
              <a:xfrm>
                <a:off x="13601510" y="7218467"/>
                <a:ext cx="2621546" cy="732208"/>
                <a:chOff x="13601510" y="7218467"/>
                <a:chExt cx="2621546" cy="732208"/>
              </a:xfrm>
            </p:grpSpPr>
            <p:pic>
              <p:nvPicPr>
                <p:cNvPr id="108" name="Object 107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12290737" y="6880525"/>
                  <a:ext cx="5243092" cy="1464415"/>
                </a:xfrm>
                <a:prstGeom prst="rect">
                  <a:avLst/>
                </a:prstGeom>
              </p:spPr>
            </p:pic>
            <p:pic>
              <p:nvPicPr>
                <p:cNvPr id="109" name="Object 108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13601510" y="7218467"/>
                  <a:ext cx="2621546" cy="732208"/>
                </a:xfrm>
                <a:prstGeom prst="rect">
                  <a:avLst/>
                </a:prstGeom>
              </p:spPr>
            </p:pic>
          </p:grpSp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3794135" y="7294440"/>
                <a:ext cx="2251689" cy="593522"/>
              </a:xfrm>
              <a:prstGeom prst="rect">
                <a:avLst/>
              </a:prstGeom>
            </p:spPr>
          </p:pic>
          <p:grpSp>
            <p:nvGrpSpPr>
              <p:cNvPr id="1035" name="그룹 1035"/>
              <p:cNvGrpSpPr/>
              <p:nvPr/>
            </p:nvGrpSpPr>
            <p:grpSpPr>
              <a:xfrm>
                <a:off x="13295238" y="7278612"/>
                <a:ext cx="605658" cy="605658"/>
                <a:chOff x="13295238" y="7278612"/>
                <a:chExt cx="605658" cy="605658"/>
              </a:xfrm>
            </p:grpSpPr>
            <p:pic>
              <p:nvPicPr>
                <p:cNvPr id="113" name="Object 112"/>
                <p:cNvPicPr>
                  <a:picLocks noChangeAspect="1"/>
                </p:cNvPicPr>
                <p:nvPr/>
              </p:nvPicPr>
              <p:blipFill>
                <a:blip r:embed="rId46" cstate="print"/>
                <a:stretch>
                  <a:fillRect/>
                </a:stretch>
              </p:blipFill>
              <p:spPr>
                <a:xfrm>
                  <a:off x="13295238" y="7278612"/>
                  <a:ext cx="605658" cy="605658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349975" y="7356080"/>
              <a:ext cx="497576" cy="43429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40" name="그룹 1040"/>
          <p:cNvGrpSpPr/>
          <p:nvPr/>
        </p:nvGrpSpPr>
        <p:grpSpPr>
          <a:xfrm>
            <a:off x="10106818" y="5599279"/>
            <a:ext cx="1659292" cy="1659292"/>
            <a:chOff x="10106818" y="5599279"/>
            <a:chExt cx="1659292" cy="1659292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106818" y="5599279"/>
              <a:ext cx="1659292" cy="1659292"/>
            </a:xfrm>
            <a:prstGeom prst="rect">
              <a:avLst/>
            </a:prstGeom>
          </p:spPr>
        </p:pic>
      </p:grpSp>
      <p:pic>
        <p:nvPicPr>
          <p:cNvPr id="132" name="Object 131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7874944" y="8368278"/>
            <a:ext cx="1913981" cy="11667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28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95" y="533333"/>
            <a:ext cx="17209524" cy="9219048"/>
            <a:chOff x="538095" y="533333"/>
            <a:chExt cx="17209524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76190"/>
              <a:ext cx="34419048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95" y="533333"/>
              <a:ext cx="17209524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95919" y="6139444"/>
            <a:ext cx="7493877" cy="3622460"/>
            <a:chOff x="5395919" y="6139444"/>
            <a:chExt cx="7493877" cy="36224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5919" y="6139444"/>
              <a:ext cx="7493877" cy="3622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18243" y="3939748"/>
            <a:ext cx="1240087" cy="1918436"/>
            <a:chOff x="15418243" y="3939748"/>
            <a:chExt cx="1240087" cy="191843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418243" y="3939748"/>
              <a:ext cx="815915" cy="181400"/>
              <a:chOff x="15418243" y="3939748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5418243" y="3939748"/>
                <a:ext cx="815915" cy="84841"/>
                <a:chOff x="15418243" y="3939748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418243" y="3939748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5418243" y="4036307"/>
                <a:ext cx="815915" cy="84841"/>
                <a:chOff x="15418243" y="403630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418243" y="4036307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6424635" y="5624481"/>
              <a:ext cx="233695" cy="233704"/>
              <a:chOff x="16424635" y="5624481"/>
              <a:chExt cx="233695" cy="2337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424635" y="5624481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77757" y="2793335"/>
            <a:ext cx="815915" cy="2764626"/>
            <a:chOff x="1477757" y="2793335"/>
            <a:chExt cx="815915" cy="276462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77757" y="2793335"/>
              <a:ext cx="815915" cy="181400"/>
              <a:chOff x="1477757" y="2793335"/>
              <a:chExt cx="815915" cy="18140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477757" y="2793335"/>
                <a:ext cx="815915" cy="84841"/>
                <a:chOff x="1477757" y="2793335"/>
                <a:chExt cx="815915" cy="84841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477757" y="2793335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477757" y="2889893"/>
                <a:ext cx="815915" cy="84841"/>
                <a:chOff x="1477757" y="2889893"/>
                <a:chExt cx="815915" cy="84841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477757" y="288989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52019" y="5324257"/>
              <a:ext cx="233695" cy="233704"/>
              <a:chOff x="1652019" y="5324257"/>
              <a:chExt cx="233695" cy="23370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52019" y="5324257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542857" y="523810"/>
            <a:ext cx="17200000" cy="657143"/>
            <a:chOff x="542857" y="523810"/>
            <a:chExt cx="17200000" cy="6571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014250" y="238131"/>
              <a:ext cx="34400000" cy="131428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857" y="523810"/>
              <a:ext cx="17200000" cy="65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85714" y="1915427"/>
            <a:ext cx="14514286" cy="1184275"/>
            <a:chOff x="1885714" y="1915427"/>
            <a:chExt cx="14514286" cy="118427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5371429" y="1368839"/>
              <a:ext cx="29028571" cy="236855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85714" y="1915427"/>
              <a:ext cx="14514286" cy="11842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603927" y="2221794"/>
            <a:ext cx="596007" cy="571541"/>
            <a:chOff x="2603927" y="2221794"/>
            <a:chExt cx="596007" cy="57154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3927" y="2221794"/>
              <a:ext cx="596007" cy="57154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80628" y="2042162"/>
            <a:ext cx="2373342" cy="96708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812222" y="2445496"/>
            <a:ext cx="549001" cy="146678"/>
            <a:chOff x="5812222" y="2445496"/>
            <a:chExt cx="549001" cy="14667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5812222" y="2445496"/>
              <a:ext cx="549001" cy="14667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21548" y="5637375"/>
            <a:ext cx="1681171" cy="1681171"/>
            <a:chOff x="6321548" y="5637375"/>
            <a:chExt cx="1681171" cy="16811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21548" y="5637375"/>
              <a:ext cx="1681171" cy="16811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089623" y="5637375"/>
            <a:ext cx="1681171" cy="1681171"/>
            <a:chOff x="10089623" y="5637375"/>
            <a:chExt cx="1681171" cy="168117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89623" y="5637375"/>
              <a:ext cx="1681171" cy="16811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652162" y="7734466"/>
            <a:ext cx="1681171" cy="1681171"/>
            <a:chOff x="11652162" y="7734466"/>
            <a:chExt cx="1681171" cy="16811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52162" y="7734466"/>
              <a:ext cx="1681171" cy="16811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066667" y="7715419"/>
            <a:ext cx="4152381" cy="2056010"/>
            <a:chOff x="7066667" y="7715419"/>
            <a:chExt cx="4152381" cy="205601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80839" y="6608926"/>
              <a:ext cx="8304762" cy="4112020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66667" y="7715419"/>
              <a:ext cx="4152381" cy="205601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74944" y="8368278"/>
            <a:ext cx="1913981" cy="116678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1967721" y="8136601"/>
            <a:ext cx="1058178" cy="864469"/>
            <a:chOff x="11967721" y="8136601"/>
            <a:chExt cx="1058178" cy="86446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967721" y="8136601"/>
              <a:ext cx="1058178" cy="86446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811439" y="6098608"/>
            <a:ext cx="762245" cy="858033"/>
            <a:chOff x="6811439" y="6098608"/>
            <a:chExt cx="762245" cy="85803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60000">
              <a:off x="6811439" y="6098608"/>
              <a:ext cx="762245" cy="85803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134680" y="4689787"/>
            <a:ext cx="2932552" cy="732208"/>
            <a:chOff x="11134680" y="4689787"/>
            <a:chExt cx="2932552" cy="732208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1445687" y="4689787"/>
              <a:ext cx="2621546" cy="732208"/>
              <a:chOff x="11445687" y="4689787"/>
              <a:chExt cx="2621546" cy="732208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134914" y="4351845"/>
                <a:ext cx="5243092" cy="1464415"/>
              </a:xfrm>
              <a:prstGeom prst="rect">
                <a:avLst/>
              </a:prstGeom>
            </p:spPr>
          </p:pic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445687" y="4689787"/>
                <a:ext cx="2621546" cy="732208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638326" y="4765754"/>
              <a:ext cx="2243802" cy="596542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>
              <a:off x="11134680" y="4712005"/>
              <a:ext cx="605658" cy="605658"/>
              <a:chOff x="11134680" y="4712005"/>
              <a:chExt cx="605658" cy="605658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134680" y="4712005"/>
                <a:ext cx="605658" cy="605658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189422" y="4789467"/>
              <a:ext cx="501369" cy="43429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295238" y="7218467"/>
            <a:ext cx="2927818" cy="732208"/>
            <a:chOff x="13295238" y="7218467"/>
            <a:chExt cx="2927818" cy="732208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3295238" y="7218467"/>
              <a:ext cx="2927818" cy="732208"/>
              <a:chOff x="13295238" y="7218467"/>
              <a:chExt cx="2927818" cy="732208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13601510" y="7218467"/>
                <a:ext cx="2621546" cy="732208"/>
                <a:chOff x="13601510" y="7218467"/>
                <a:chExt cx="2621546" cy="732208"/>
              </a:xfrm>
            </p:grpSpPr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12290737" y="6880525"/>
                  <a:ext cx="5243092" cy="1464415"/>
                </a:xfrm>
                <a:prstGeom prst="rect">
                  <a:avLst/>
                </a:prstGeom>
              </p:spPr>
            </p:pic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13601510" y="7218467"/>
                  <a:ext cx="2621546" cy="732208"/>
                </a:xfrm>
                <a:prstGeom prst="rect">
                  <a:avLst/>
                </a:prstGeom>
              </p:spPr>
            </p:pic>
          </p:grpSp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3794135" y="7294440"/>
                <a:ext cx="2251689" cy="593522"/>
              </a:xfrm>
              <a:prstGeom prst="rect">
                <a:avLst/>
              </a:prstGeom>
            </p:spPr>
          </p:pic>
          <p:grpSp>
            <p:nvGrpSpPr>
              <p:cNvPr id="1029" name="그룹 1029"/>
              <p:cNvGrpSpPr/>
              <p:nvPr/>
            </p:nvGrpSpPr>
            <p:grpSpPr>
              <a:xfrm>
                <a:off x="13295238" y="7278612"/>
                <a:ext cx="605658" cy="605658"/>
                <a:chOff x="13295238" y="7278612"/>
                <a:chExt cx="605658" cy="605658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13295238" y="7278612"/>
                  <a:ext cx="605658" cy="605658"/>
                </a:xfrm>
                <a:prstGeom prst="rect">
                  <a:avLst/>
                </a:prstGeom>
              </p:spPr>
            </p:pic>
          </p:grpSp>
        </p:grpSp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349975" y="7356080"/>
              <a:ext cx="497576" cy="43429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42811" y="776202"/>
            <a:ext cx="749252" cy="176330"/>
            <a:chOff x="1142811" y="776202"/>
            <a:chExt cx="749252" cy="176330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grpSp>
        <p:nvGrpSpPr>
          <p:cNvPr id="1034" name="그룹 1034"/>
          <p:cNvGrpSpPr/>
          <p:nvPr/>
        </p:nvGrpSpPr>
        <p:grpSpPr>
          <a:xfrm>
            <a:off x="10106818" y="5599279"/>
            <a:ext cx="1659292" cy="1659292"/>
            <a:chOff x="10106818" y="5599279"/>
            <a:chExt cx="1659292" cy="1659292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106818" y="5599279"/>
              <a:ext cx="1659292" cy="165929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4702611" y="7582929"/>
            <a:ext cx="1681171" cy="1681171"/>
            <a:chOff x="4702611" y="7582929"/>
            <a:chExt cx="1681171" cy="1681171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702611" y="7582929"/>
              <a:ext cx="1681171" cy="1681171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5117612" y="7925923"/>
            <a:ext cx="832121" cy="918992"/>
            <a:chOff x="5117612" y="7925923"/>
            <a:chExt cx="832121" cy="918992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117612" y="7925923"/>
              <a:ext cx="832121" cy="918992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976635" y="6933411"/>
            <a:ext cx="2621546" cy="732208"/>
            <a:chOff x="1976635" y="6933411"/>
            <a:chExt cx="2621546" cy="732208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65862" y="6595469"/>
              <a:ext cx="5243092" cy="1464415"/>
            </a:xfrm>
            <a:prstGeom prst="rect">
              <a:avLst/>
            </a:prstGeom>
          </p:spPr>
        </p:pic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976635" y="6933411"/>
              <a:ext cx="2621546" cy="732208"/>
            </a:xfrm>
            <a:prstGeom prst="rect">
              <a:avLst/>
            </a:prstGeom>
          </p:spPr>
        </p:pic>
      </p:grpSp>
      <p:pic>
        <p:nvPicPr>
          <p:cNvPr id="118" name="Object 11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2188278" y="7009383"/>
            <a:ext cx="2072139" cy="600905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1680209" y="6984682"/>
            <a:ext cx="605658" cy="605658"/>
            <a:chOff x="1680209" y="6984682"/>
            <a:chExt cx="605658" cy="605658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680209" y="6984682"/>
              <a:ext cx="605658" cy="605658"/>
            </a:xfrm>
            <a:prstGeom prst="rect">
              <a:avLst/>
            </a:prstGeom>
          </p:spPr>
        </p:pic>
      </p:grpSp>
      <p:pic>
        <p:nvPicPr>
          <p:cNvPr id="122" name="Object 12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734935" y="7062147"/>
            <a:ext cx="464451" cy="434292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3347153" y="3748415"/>
            <a:ext cx="3155694" cy="881397"/>
            <a:chOff x="3347153" y="3748415"/>
            <a:chExt cx="3155694" cy="881397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69305" y="3341617"/>
              <a:ext cx="6311388" cy="1762795"/>
            </a:xfrm>
            <a:prstGeom prst="rect">
              <a:avLst/>
            </a:prstGeom>
          </p:spPr>
        </p:pic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347153" y="3748415"/>
              <a:ext cx="3155694" cy="881397"/>
            </a:xfrm>
            <a:prstGeom prst="rect">
              <a:avLst/>
            </a:prstGeom>
          </p:spPr>
        </p:pic>
      </p:grpSp>
      <p:pic>
        <p:nvPicPr>
          <p:cNvPr id="127" name="Object 126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3578992" y="3840373"/>
            <a:ext cx="2481417" cy="714454"/>
          </a:xfrm>
          <a:prstGeom prst="rect">
            <a:avLst/>
          </a:prstGeom>
        </p:spPr>
      </p:pic>
      <p:pic>
        <p:nvPicPr>
          <p:cNvPr id="128" name="Object 127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3267392" y="4874516"/>
            <a:ext cx="2976201" cy="1076373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2901930" y="3813637"/>
            <a:ext cx="729063" cy="729063"/>
            <a:chOff x="2901930" y="3813637"/>
            <a:chExt cx="729063" cy="729063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901930" y="3813637"/>
              <a:ext cx="729063" cy="729063"/>
            </a:xfrm>
            <a:prstGeom prst="rect">
              <a:avLst/>
            </a:prstGeom>
          </p:spPr>
        </p:pic>
      </p:grpSp>
      <p:pic>
        <p:nvPicPr>
          <p:cNvPr id="132" name="Object 131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2967806" y="3906885"/>
            <a:ext cx="598958" cy="5227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2022-02-18T11:27:49Z</dcterms:created>
  <dcterms:modified xsi:type="dcterms:W3CDTF">2022-02-18T11:27:49Z</dcterms:modified>
</cp:coreProperties>
</file>